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57" r:id="rId6"/>
    <p:sldId id="258" r:id="rId7"/>
    <p:sldId id="259" r:id="rId8"/>
    <p:sldId id="260" r:id="rId9"/>
    <p:sldId id="261" r:id="rId10"/>
    <p:sldId id="262" r:id="rId11"/>
    <p:sldId id="267" r:id="rId12"/>
    <p:sldId id="263" r:id="rId13"/>
    <p:sldId id="264" r:id="rId14"/>
    <p:sldId id="265" r:id="rId15"/>
    <p:sldId id="266" r:id="rId16"/>
    <p:sldId id="268" r:id="rId17"/>
    <p:sldId id="272" r:id="rId18"/>
    <p:sldId id="273"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94" autoAdjust="0"/>
  </p:normalViewPr>
  <p:slideViewPr>
    <p:cSldViewPr>
      <p:cViewPr varScale="1">
        <p:scale>
          <a:sx n="75" d="100"/>
          <a:sy n="75" d="100"/>
        </p:scale>
        <p:origin x="308"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1683447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712806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191352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3128486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3136168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1482742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369569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3221384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2713955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4124076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D92CDD-30E2-4F85-8B71-B96A2DD82774}" type="datetimeFigureOut">
              <a:rPr kumimoji="1" lang="ja-JP" altLang="en-US" smtClean="0"/>
              <a:t>2021/8/17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3213054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92CDD-30E2-4F85-8B71-B96A2DD82774}" type="datetimeFigureOut">
              <a:rPr kumimoji="1" lang="ja-JP" altLang="en-US" smtClean="0"/>
              <a:t>2021/8/17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739D5-D364-41C7-9536-790A48AC9848}" type="slidenum">
              <a:rPr kumimoji="1" lang="ja-JP" altLang="en-US" smtClean="0"/>
              <a:t>‹#›</a:t>
            </a:fld>
            <a:endParaRPr kumimoji="1" lang="ja-JP" altLang="en-US"/>
          </a:p>
        </p:txBody>
      </p:sp>
    </p:spTree>
    <p:extLst>
      <p:ext uri="{BB962C8B-B14F-4D97-AF65-F5344CB8AC3E}">
        <p14:creationId xmlns:p14="http://schemas.microsoft.com/office/powerpoint/2010/main" val="646596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gigafile.nu/&#12394;&#12393;&#65289;&#12434;&#27963;&#29992;&#12375;&#12390;&#12356;&#12383;&#12384;" TargetMode="External"/><Relationship Id="rId2" Type="http://schemas.openxmlformats.org/officeDocument/2006/relationships/hyperlink" Target="mailto:jacp59th@gmail.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日本犯罪心理学会</a:t>
            </a:r>
            <a:br>
              <a:rPr kumimoji="1" lang="en-US" altLang="ja-JP" dirty="0"/>
            </a:br>
            <a:r>
              <a:rPr kumimoji="1" lang="ja-JP" altLang="en-US" dirty="0"/>
              <a:t>第５９回大会</a:t>
            </a:r>
            <a:endParaRPr kumimoji="1" lang="ja-JP" altLang="en-US" sz="2800" dirty="0"/>
          </a:p>
        </p:txBody>
      </p:sp>
      <p:sp>
        <p:nvSpPr>
          <p:cNvPr id="3" name="サブタイトル 2"/>
          <p:cNvSpPr>
            <a:spLocks noGrp="1"/>
          </p:cNvSpPr>
          <p:nvPr>
            <p:ph type="subTitle" idx="1"/>
          </p:nvPr>
        </p:nvSpPr>
        <p:spPr/>
        <p:txBody>
          <a:bodyPr/>
          <a:lstStyle/>
          <a:p>
            <a:r>
              <a:rPr lang="ja-JP" altLang="en-US" dirty="0"/>
              <a:t>発表用データ作成マニュアル</a:t>
            </a:r>
            <a:endParaRPr lang="en-US" altLang="ja-JP" dirty="0"/>
          </a:p>
          <a:p>
            <a:endParaRPr kumimoji="1" lang="en-US" altLang="ja-JP" dirty="0"/>
          </a:p>
          <a:p>
            <a:r>
              <a:rPr lang="ja-JP" altLang="en-US" sz="2000" dirty="0"/>
              <a:t>日本犯罪心理学会　第５９回大会準備委員会</a:t>
            </a:r>
            <a:endParaRPr kumimoji="1" lang="ja-JP" altLang="en-US" sz="2000" dirty="0"/>
          </a:p>
        </p:txBody>
      </p:sp>
    </p:spTree>
    <p:extLst>
      <p:ext uri="{BB962C8B-B14F-4D97-AF65-F5344CB8AC3E}">
        <p14:creationId xmlns:p14="http://schemas.microsoft.com/office/powerpoint/2010/main" val="932078499"/>
      </p:ext>
    </p:extLst>
  </p:cSld>
  <p:clrMapOvr>
    <a:masterClrMapping/>
  </p:clrMapOvr>
  <mc:AlternateContent xmlns:mc="http://schemas.openxmlformats.org/markup-compatibility/2006" xmlns:p14="http://schemas.microsoft.com/office/powerpoint/2010/main">
    <mc:Choice Requires="p14">
      <p:transition spd="slow" p14:dur="2000" advTm="17320"/>
    </mc:Choice>
    <mc:Fallback xmlns="">
      <p:transition spd="slow" advTm="1732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HGPｺﾞｼｯｸM" panose="020B0600000000000000" pitchFamily="50" charset="-128"/>
                <a:ea typeface="HGPｺﾞｼｯｸM" panose="020B0600000000000000" pitchFamily="50" charset="-128"/>
              </a:rPr>
              <a:t>⑤録音中の操作方法</a:t>
            </a:r>
          </a:p>
        </p:txBody>
      </p:sp>
      <p:sp>
        <p:nvSpPr>
          <p:cNvPr id="3" name="コンテンツ プレースホルダー 2"/>
          <p:cNvSpPr>
            <a:spLocks noGrp="1"/>
          </p:cNvSpPr>
          <p:nvPr>
            <p:ph idx="1"/>
          </p:nvPr>
        </p:nvSpPr>
        <p:spPr/>
        <p:txBody>
          <a:bodyPr>
            <a:normAutofit/>
          </a:bodyPr>
          <a:lstStyle/>
          <a:p>
            <a:pPr marL="0" indent="0">
              <a:buNone/>
            </a:pPr>
            <a:r>
              <a:rPr kumimoji="1" lang="ja-JP" altLang="en-US" sz="2000" dirty="0">
                <a:latin typeface="HGPｺﾞｼｯｸM" panose="020B0600000000000000" pitchFamily="50" charset="-128"/>
                <a:ea typeface="HGPｺﾞｼｯｸM" panose="020B0600000000000000" pitchFamily="50" charset="-128"/>
              </a:rPr>
              <a:t>　通常の発表と同様に口演を行いながらスライドを切り替え録音を行います。</a:t>
            </a:r>
            <a:endParaRPr kumimoji="1" lang="en-US" altLang="ja-JP" sz="2000" dirty="0">
              <a:latin typeface="HGPｺﾞｼｯｸM" panose="020B0600000000000000" pitchFamily="50" charset="-128"/>
              <a:ea typeface="HGPｺﾞｼｯｸM" panose="020B0600000000000000" pitchFamily="50" charset="-128"/>
            </a:endParaRPr>
          </a:p>
          <a:p>
            <a:pPr marL="0" indent="0">
              <a:buNone/>
            </a:pPr>
            <a:endParaRPr kumimoji="1" lang="ja-JP" altLang="en-US" sz="2000" dirty="0">
              <a:latin typeface="HGPｺﾞｼｯｸM" panose="020B0600000000000000" pitchFamily="50" charset="-128"/>
              <a:ea typeface="HGPｺﾞｼｯｸM" panose="020B0600000000000000" pitchFamily="50" charset="-128"/>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2057400"/>
            <a:ext cx="7315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四角形吹き出し 4"/>
          <p:cNvSpPr>
            <a:spLocks noChangeAspect="1"/>
          </p:cNvSpPr>
          <p:nvPr/>
        </p:nvSpPr>
        <p:spPr>
          <a:xfrm>
            <a:off x="1691670" y="2204851"/>
            <a:ext cx="4248482" cy="2448285"/>
          </a:xfrm>
          <a:prstGeom prst="wedgeRectCallout">
            <a:avLst>
              <a:gd name="adj1" fmla="val -64411"/>
              <a:gd name="adj2" fmla="val -456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5034" y="2943285"/>
            <a:ext cx="2471738" cy="728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線吹き出し 1 (枠付き) 5"/>
          <p:cNvSpPr/>
          <p:nvPr/>
        </p:nvSpPr>
        <p:spPr>
          <a:xfrm>
            <a:off x="4526300" y="2330637"/>
            <a:ext cx="1125819" cy="522299"/>
          </a:xfrm>
          <a:prstGeom prst="borderCallout1">
            <a:avLst>
              <a:gd name="adj1" fmla="val 49676"/>
              <a:gd name="adj2" fmla="val -225"/>
              <a:gd name="adj3" fmla="val 142649"/>
              <a:gd name="adj4" fmla="val -2611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PｺﾞｼｯｸM" panose="020B0600000000000000" pitchFamily="50" charset="-128"/>
                <a:ea typeface="HGPｺﾞｼｯｸM" panose="020B0600000000000000" pitchFamily="50" charset="-128"/>
              </a:rPr>
              <a:t>録画の停止</a:t>
            </a:r>
          </a:p>
        </p:txBody>
      </p:sp>
      <p:sp>
        <p:nvSpPr>
          <p:cNvPr id="9" name="線吹き出し 1 (枠付き) 8"/>
          <p:cNvSpPr/>
          <p:nvPr/>
        </p:nvSpPr>
        <p:spPr>
          <a:xfrm>
            <a:off x="1965034" y="2258629"/>
            <a:ext cx="1958894" cy="522299"/>
          </a:xfrm>
          <a:prstGeom prst="borderCallout1">
            <a:avLst>
              <a:gd name="adj1" fmla="val 101725"/>
              <a:gd name="adj2" fmla="val 48800"/>
              <a:gd name="adj3" fmla="val 159539"/>
              <a:gd name="adj4" fmla="val 9289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HGPｺﾞｼｯｸM" panose="020B0600000000000000" pitchFamily="50" charset="-128"/>
                <a:ea typeface="HGPｺﾞｼｯｸM" panose="020B0600000000000000" pitchFamily="50" charset="-128"/>
              </a:rPr>
              <a:t>ツールバーオプション</a:t>
            </a: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200" dirty="0">
                <a:solidFill>
                  <a:schemeClr val="tx1"/>
                </a:solidFill>
                <a:latin typeface="HGPｺﾞｼｯｸM" panose="020B0600000000000000" pitchFamily="50" charset="-128"/>
                <a:ea typeface="HGPｺﾞｼｯｸM" panose="020B0600000000000000" pitchFamily="50" charset="-128"/>
              </a:rPr>
              <a:t>（ボタンの非表示など）</a:t>
            </a:r>
          </a:p>
        </p:txBody>
      </p:sp>
      <p:sp>
        <p:nvSpPr>
          <p:cNvPr id="10" name="線吹き出し 1 (枠付き) 9"/>
          <p:cNvSpPr/>
          <p:nvPr/>
        </p:nvSpPr>
        <p:spPr>
          <a:xfrm>
            <a:off x="851047" y="3808218"/>
            <a:ext cx="984649" cy="522299"/>
          </a:xfrm>
          <a:prstGeom prst="borderCallout1">
            <a:avLst>
              <a:gd name="adj1" fmla="val -3818"/>
              <a:gd name="adj2" fmla="val 78109"/>
              <a:gd name="adj3" fmla="val -47013"/>
              <a:gd name="adj4" fmla="val 1058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HGPｺﾞｼｯｸM" panose="020B0600000000000000" pitchFamily="50" charset="-128"/>
                <a:ea typeface="HGPｺﾞｼｯｸM" panose="020B0600000000000000" pitchFamily="50" charset="-128"/>
              </a:rPr>
              <a:t>次のスライド</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p:txBody>
      </p:sp>
      <p:sp>
        <p:nvSpPr>
          <p:cNvPr id="11" name="線吹き出し 1 (枠付き) 10"/>
          <p:cNvSpPr/>
          <p:nvPr/>
        </p:nvSpPr>
        <p:spPr>
          <a:xfrm>
            <a:off x="1965034" y="3888085"/>
            <a:ext cx="979447" cy="522299"/>
          </a:xfrm>
          <a:prstGeom prst="borderCallout1">
            <a:avLst>
              <a:gd name="adj1" fmla="val 1045"/>
              <a:gd name="adj2" fmla="val 47154"/>
              <a:gd name="adj3" fmla="val -59170"/>
              <a:gd name="adj4" fmla="val 5392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PｺﾞｼｯｸM" panose="020B0600000000000000" pitchFamily="50" charset="-128"/>
                <a:ea typeface="HGPｺﾞｼｯｸM" panose="020B0600000000000000" pitchFamily="50" charset="-128"/>
              </a:rPr>
              <a:t>一時停止</a:t>
            </a:r>
          </a:p>
        </p:txBody>
      </p:sp>
      <p:sp>
        <p:nvSpPr>
          <p:cNvPr id="12" name="線吹き出し 1 (枠付き) 11"/>
          <p:cNvSpPr/>
          <p:nvPr/>
        </p:nvSpPr>
        <p:spPr>
          <a:xfrm>
            <a:off x="3143226" y="3914813"/>
            <a:ext cx="1212750" cy="522299"/>
          </a:xfrm>
          <a:prstGeom prst="borderCallout1">
            <a:avLst>
              <a:gd name="adj1" fmla="val 1045"/>
              <a:gd name="adj2" fmla="val 47154"/>
              <a:gd name="adj3" fmla="val -64033"/>
              <a:gd name="adj4" fmla="val 460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HGPｺﾞｼｯｸM" panose="020B0600000000000000" pitchFamily="50" charset="-128"/>
                <a:ea typeface="HGPｺﾞｼｯｸM" panose="020B0600000000000000" pitchFamily="50" charset="-128"/>
              </a:rPr>
              <a:t>現在のスライドの録画時間</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p:txBody>
      </p:sp>
      <p:sp>
        <p:nvSpPr>
          <p:cNvPr id="13" name="線吹き出し 1 (枠付き) 12"/>
          <p:cNvSpPr/>
          <p:nvPr/>
        </p:nvSpPr>
        <p:spPr>
          <a:xfrm>
            <a:off x="4727402" y="3068960"/>
            <a:ext cx="1212750" cy="522299"/>
          </a:xfrm>
          <a:prstGeom prst="borderCallout1">
            <a:avLst>
              <a:gd name="adj1" fmla="val 52108"/>
              <a:gd name="adj2" fmla="val -1018"/>
              <a:gd name="adj3" fmla="val 76997"/>
              <a:gd name="adj4" fmla="val -2890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HGPｺﾞｼｯｸM" panose="020B0600000000000000" pitchFamily="50" charset="-128"/>
                <a:ea typeface="HGPｺﾞｼｯｸM" panose="020B0600000000000000" pitchFamily="50" charset="-128"/>
              </a:rPr>
              <a:t>全スライドの</a:t>
            </a:r>
            <a:endParaRPr lang="en-US" altLang="ja-JP" sz="1200" dirty="0">
              <a:solidFill>
                <a:schemeClr val="tx1"/>
              </a:solidFill>
              <a:latin typeface="HGPｺﾞｼｯｸM" panose="020B0600000000000000" pitchFamily="50" charset="-128"/>
              <a:ea typeface="HGPｺﾞｼｯｸM" panose="020B0600000000000000" pitchFamily="50" charset="-128"/>
            </a:endParaRPr>
          </a:p>
          <a:p>
            <a:pPr algn="ctr"/>
            <a:r>
              <a:rPr lang="ja-JP" altLang="en-US" sz="1200" dirty="0">
                <a:solidFill>
                  <a:schemeClr val="tx1"/>
                </a:solidFill>
                <a:latin typeface="HGPｺﾞｼｯｸM" panose="020B0600000000000000" pitchFamily="50" charset="-128"/>
                <a:ea typeface="HGPｺﾞｼｯｸM" panose="020B0600000000000000" pitchFamily="50" charset="-128"/>
              </a:rPr>
              <a:t>録画時間</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p:txBody>
      </p:sp>
      <p:sp>
        <p:nvSpPr>
          <p:cNvPr id="14" name="線吹き出し 1 (枠付き) 13"/>
          <p:cNvSpPr/>
          <p:nvPr/>
        </p:nvSpPr>
        <p:spPr>
          <a:xfrm>
            <a:off x="4672673" y="3933056"/>
            <a:ext cx="979447" cy="522299"/>
          </a:xfrm>
          <a:prstGeom prst="borderCallout1">
            <a:avLst>
              <a:gd name="adj1" fmla="val 1045"/>
              <a:gd name="adj2" fmla="val 47154"/>
              <a:gd name="adj3" fmla="val -73759"/>
              <a:gd name="adj4" fmla="val -1055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HGPｺﾞｼｯｸM" panose="020B0600000000000000" pitchFamily="50" charset="-128"/>
                <a:ea typeface="HGPｺﾞｼｯｸM" panose="020B0600000000000000" pitchFamily="50" charset="-128"/>
              </a:rPr>
              <a:t>繰り返す</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342824213"/>
      </p:ext>
    </p:extLst>
  </p:cSld>
  <p:clrMapOvr>
    <a:masterClrMapping/>
  </p:clrMapOvr>
  <mc:AlternateContent xmlns:mc="http://schemas.openxmlformats.org/markup-compatibility/2006" xmlns:p14="http://schemas.microsoft.com/office/powerpoint/2010/main">
    <mc:Choice Requires="p14">
      <p:transition spd="slow" p14:dur="2000" advTm="12503"/>
    </mc:Choice>
    <mc:Fallback xmlns="">
      <p:transition spd="slow" advTm="12503"/>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HGPｺﾞｼｯｸM" panose="020B0600000000000000" pitchFamily="50" charset="-128"/>
                <a:ea typeface="HGPｺﾞｼｯｸM" panose="020B0600000000000000" pitchFamily="50" charset="-128"/>
              </a:rPr>
              <a:t>⑤録音中の操作方法</a:t>
            </a:r>
          </a:p>
        </p:txBody>
      </p:sp>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8922" y="1600200"/>
            <a:ext cx="8046156"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四角形吹き出し 4"/>
          <p:cNvSpPr>
            <a:spLocks noChangeAspect="1"/>
          </p:cNvSpPr>
          <p:nvPr/>
        </p:nvSpPr>
        <p:spPr>
          <a:xfrm>
            <a:off x="3184655" y="4221088"/>
            <a:ext cx="3096373" cy="1368152"/>
          </a:xfrm>
          <a:prstGeom prst="wedgeRectCallout">
            <a:avLst>
              <a:gd name="adj1" fmla="val -65559"/>
              <a:gd name="adj2" fmla="val 7128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　　前のスライド</a:t>
            </a:r>
            <a:endParaRPr lang="en-US" altLang="ja-JP" dirty="0">
              <a:solidFill>
                <a:schemeClr val="tx1"/>
              </a:solidFill>
            </a:endParaRPr>
          </a:p>
          <a:p>
            <a:r>
              <a:rPr lang="ja-JP" altLang="en-US" dirty="0">
                <a:solidFill>
                  <a:schemeClr val="tx1"/>
                </a:solidFill>
              </a:rPr>
              <a:t>🖊 マウスポインタ－の変更</a:t>
            </a:r>
            <a:endParaRPr lang="en-US" altLang="ja-JP" dirty="0">
              <a:solidFill>
                <a:schemeClr val="tx1"/>
              </a:solidFill>
            </a:endParaRPr>
          </a:p>
          <a:p>
            <a:r>
              <a:rPr lang="ja-JP" altLang="en-US" dirty="0">
                <a:solidFill>
                  <a:schemeClr val="tx1"/>
                </a:solidFill>
              </a:rPr>
              <a:t>□ 画面参照</a:t>
            </a:r>
            <a:endParaRPr lang="en-US" altLang="ja-JP" dirty="0">
              <a:solidFill>
                <a:schemeClr val="tx1"/>
              </a:solidFill>
            </a:endParaRPr>
          </a:p>
          <a:p>
            <a:r>
              <a:rPr lang="ja-JP" altLang="en-US" dirty="0">
                <a:solidFill>
                  <a:schemeClr val="tx1"/>
                </a:solidFill>
              </a:rPr>
              <a:t>　　次のスライド</a:t>
            </a:r>
            <a:endParaRPr lang="en-US" altLang="ja-JP" dirty="0">
              <a:solidFill>
                <a:schemeClr val="tx1"/>
              </a:solidFill>
            </a:endParaRPr>
          </a:p>
        </p:txBody>
      </p:sp>
      <p:sp>
        <p:nvSpPr>
          <p:cNvPr id="6" name="左矢印 5"/>
          <p:cNvSpPr>
            <a:spLocks noChangeAspect="1"/>
          </p:cNvSpPr>
          <p:nvPr/>
        </p:nvSpPr>
        <p:spPr>
          <a:xfrm>
            <a:off x="3265638" y="4365104"/>
            <a:ext cx="244601" cy="2423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275857" y="5157192"/>
            <a:ext cx="268287"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2820356"/>
      </p:ext>
    </p:extLst>
  </p:cSld>
  <p:clrMapOvr>
    <a:masterClrMapping/>
  </p:clrMapOvr>
  <mc:AlternateContent xmlns:mc="http://schemas.openxmlformats.org/markup-compatibility/2006" xmlns:p14="http://schemas.microsoft.com/office/powerpoint/2010/main">
    <mc:Choice Requires="p14">
      <p:transition spd="slow" p14:dur="2000" advTm="6059"/>
    </mc:Choice>
    <mc:Fallback xmlns="">
      <p:transition spd="slow" advTm="605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HGPｺﾞｼｯｸM" panose="020B0600000000000000" pitchFamily="50" charset="-128"/>
                <a:ea typeface="HGPｺﾞｼｯｸM" panose="020B0600000000000000" pitchFamily="50" charset="-128"/>
              </a:rPr>
              <a:t>⑥スライド毎の音声の確認</a:t>
            </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45085"/>
            <a:ext cx="8229600" cy="38361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角丸四角形吹き出し 3"/>
          <p:cNvSpPr/>
          <p:nvPr/>
        </p:nvSpPr>
        <p:spPr>
          <a:xfrm>
            <a:off x="3738282" y="3789040"/>
            <a:ext cx="2736304" cy="864096"/>
          </a:xfrm>
          <a:prstGeom prst="wedgeRoundRectCallout">
            <a:avLst>
              <a:gd name="adj1" fmla="val 57638"/>
              <a:gd name="adj2" fmla="val 9066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HGPｺﾞｼｯｸM" panose="020B0600000000000000" pitchFamily="50" charset="-128"/>
                <a:ea typeface="HGPｺﾞｼｯｸM" panose="020B0600000000000000" pitchFamily="50" charset="-128"/>
              </a:rPr>
              <a:t>スピーカーマークを押すと、</a:t>
            </a:r>
            <a:endParaRPr kumimoji="1" lang="en-US" altLang="ja-JP" sz="16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1600" dirty="0">
                <a:solidFill>
                  <a:schemeClr val="tx1"/>
                </a:solidFill>
                <a:latin typeface="HGPｺﾞｼｯｸM" panose="020B0600000000000000" pitchFamily="50" charset="-128"/>
                <a:ea typeface="HGPｺﾞｼｯｸM" panose="020B0600000000000000" pitchFamily="50" charset="-128"/>
              </a:rPr>
              <a:t>再生メニューが表示されます。</a:t>
            </a:r>
          </a:p>
        </p:txBody>
      </p:sp>
      <p:sp>
        <p:nvSpPr>
          <p:cNvPr id="6" name="角丸四角形吹き出し 5"/>
          <p:cNvSpPr/>
          <p:nvPr/>
        </p:nvSpPr>
        <p:spPr>
          <a:xfrm>
            <a:off x="3491880" y="5301208"/>
            <a:ext cx="2858616" cy="864096"/>
          </a:xfrm>
          <a:prstGeom prst="wedgeRoundRectCallout">
            <a:avLst>
              <a:gd name="adj1" fmla="val 60826"/>
              <a:gd name="adj2" fmla="val -3538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M" panose="020B0600000000000000" pitchFamily="50" charset="-128"/>
                <a:ea typeface="HGPｺﾞｼｯｸM" panose="020B0600000000000000" pitchFamily="50" charset="-128"/>
              </a:rPr>
              <a:t>再生ボタンを押すと、録音した音声が流れます。</a:t>
            </a:r>
          </a:p>
        </p:txBody>
      </p:sp>
    </p:spTree>
    <p:extLst>
      <p:ext uri="{BB962C8B-B14F-4D97-AF65-F5344CB8AC3E}">
        <p14:creationId xmlns:p14="http://schemas.microsoft.com/office/powerpoint/2010/main" val="4035010021"/>
      </p:ext>
    </p:extLst>
  </p:cSld>
  <p:clrMapOvr>
    <a:masterClrMapping/>
  </p:clrMapOvr>
  <mc:AlternateContent xmlns:mc="http://schemas.openxmlformats.org/markup-compatibility/2006" xmlns:p14="http://schemas.microsoft.com/office/powerpoint/2010/main">
    <mc:Choice Requires="p14">
      <p:transition spd="slow" p14:dur="2000" advTm="15106"/>
    </mc:Choice>
    <mc:Fallback xmlns="">
      <p:transition spd="slow" advTm="1510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HGPｺﾞｼｯｸM" panose="020B0600000000000000" pitchFamily="50" charset="-128"/>
                <a:ea typeface="HGPｺﾞｼｯｸM" panose="020B0600000000000000" pitchFamily="50" charset="-128"/>
              </a:rPr>
              <a:t>⑦特定のスライドを録音し直したいとき</a:t>
            </a:r>
          </a:p>
        </p:txBody>
      </p:sp>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90053"/>
            <a:ext cx="8229600" cy="4346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角丸四角形吹き出し 4"/>
          <p:cNvSpPr/>
          <p:nvPr/>
        </p:nvSpPr>
        <p:spPr>
          <a:xfrm>
            <a:off x="2302859" y="4653136"/>
            <a:ext cx="1584176" cy="864096"/>
          </a:xfrm>
          <a:prstGeom prst="wedgeRoundRectCallout">
            <a:avLst>
              <a:gd name="adj1" fmla="val -94638"/>
              <a:gd name="adj2" fmla="val -6718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M" panose="020B0600000000000000" pitchFamily="50" charset="-128"/>
                <a:ea typeface="HGPｺﾞｼｯｸM" panose="020B0600000000000000" pitchFamily="50" charset="-128"/>
              </a:rPr>
              <a:t>①修正したい</a:t>
            </a:r>
            <a:endParaRPr kumimoji="1" lang="en-US" altLang="ja-JP" sz="16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600" dirty="0">
                <a:solidFill>
                  <a:schemeClr val="tx1"/>
                </a:solidFill>
                <a:latin typeface="HGPｺﾞｼｯｸM" panose="020B0600000000000000" pitchFamily="50" charset="-128"/>
                <a:ea typeface="HGPｺﾞｼｯｸM" panose="020B0600000000000000" pitchFamily="50" charset="-128"/>
              </a:rPr>
              <a:t>スライドを選択</a:t>
            </a:r>
          </a:p>
        </p:txBody>
      </p:sp>
      <p:sp>
        <p:nvSpPr>
          <p:cNvPr id="8" name="角丸四角形吹き出し 7"/>
          <p:cNvSpPr/>
          <p:nvPr/>
        </p:nvSpPr>
        <p:spPr>
          <a:xfrm>
            <a:off x="4058072" y="2276872"/>
            <a:ext cx="3466256" cy="1296144"/>
          </a:xfrm>
          <a:prstGeom prst="wedgeRoundRectCallout">
            <a:avLst>
              <a:gd name="adj1" fmla="val -66211"/>
              <a:gd name="adj2" fmla="val -5154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ｺﾞｼｯｸM" panose="020B0600000000000000" pitchFamily="50" charset="-128"/>
                <a:ea typeface="HGPｺﾞｼｯｸM" panose="020B0600000000000000" pitchFamily="50" charset="-128"/>
              </a:rPr>
              <a:t>②画面上部に表示されているスライドショーをクリック</a:t>
            </a:r>
            <a:endParaRPr lang="en-US" altLang="ja-JP" sz="1600" dirty="0">
              <a:solidFill>
                <a:schemeClr val="tx1"/>
              </a:solidFill>
              <a:latin typeface="HGPｺﾞｼｯｸM" panose="020B0600000000000000" pitchFamily="50" charset="-128"/>
              <a:ea typeface="HGPｺﾞｼｯｸM" panose="020B0600000000000000" pitchFamily="50" charset="-128"/>
            </a:endParaRPr>
          </a:p>
          <a:p>
            <a:r>
              <a:rPr lang="ja-JP" altLang="en-US" sz="1600" dirty="0">
                <a:solidFill>
                  <a:schemeClr val="tx1"/>
                </a:solidFill>
                <a:latin typeface="HGPｺﾞｼｯｸM" panose="020B0600000000000000" pitchFamily="50" charset="-128"/>
                <a:ea typeface="HGPｺﾞｼｯｸM" panose="020B0600000000000000" pitchFamily="50" charset="-128"/>
              </a:rPr>
              <a:t>③「スライドショーの記録」をクリック</a:t>
            </a:r>
            <a:endParaRPr lang="en-US" altLang="ja-JP" sz="1600" dirty="0">
              <a:solidFill>
                <a:schemeClr val="tx1"/>
              </a:solidFill>
              <a:latin typeface="HGPｺﾞｼｯｸM" panose="020B0600000000000000" pitchFamily="50" charset="-128"/>
              <a:ea typeface="HGPｺﾞｼｯｸM" panose="020B0600000000000000" pitchFamily="50" charset="-128"/>
            </a:endParaRPr>
          </a:p>
          <a:p>
            <a:r>
              <a:rPr lang="ja-JP" altLang="en-US" sz="1600" dirty="0">
                <a:solidFill>
                  <a:schemeClr val="tx1"/>
                </a:solidFill>
                <a:latin typeface="HGPｺﾞｼｯｸM" panose="020B0600000000000000" pitchFamily="50" charset="-128"/>
                <a:ea typeface="HGPｺﾞｼｯｸM" panose="020B0600000000000000" pitchFamily="50" charset="-128"/>
              </a:rPr>
              <a:t>④「現在のスライドから録音を開始」をクリック</a:t>
            </a:r>
            <a:endParaRPr kumimoji="1" lang="en-US" altLang="ja-JP" sz="16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4272415667"/>
      </p:ext>
    </p:extLst>
  </p:cSld>
  <p:clrMapOvr>
    <a:masterClrMapping/>
  </p:clrMapOvr>
  <mc:AlternateContent xmlns:mc="http://schemas.openxmlformats.org/markup-compatibility/2006" xmlns:p14="http://schemas.microsoft.com/office/powerpoint/2010/main">
    <mc:Choice Requires="p14">
      <p:transition spd="slow" p14:dur="2000" advTm="19884"/>
    </mc:Choice>
    <mc:Fallback xmlns="">
      <p:transition spd="slow" advTm="19884"/>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HGPｺﾞｼｯｸM" panose="020B0600000000000000" pitchFamily="50" charset="-128"/>
                <a:ea typeface="HGPｺﾞｼｯｸM" panose="020B0600000000000000" pitchFamily="50" charset="-128"/>
              </a:rPr>
              <a:t>⑦特定のスライドを録音し直したいとき</a:t>
            </a:r>
          </a:p>
        </p:txBody>
      </p:sp>
      <p:pic>
        <p:nvPicPr>
          <p:cNvPr id="512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8922" y="1600200"/>
            <a:ext cx="8046156"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角丸四角形吹き出し 5"/>
          <p:cNvSpPr/>
          <p:nvPr/>
        </p:nvSpPr>
        <p:spPr>
          <a:xfrm>
            <a:off x="1787969" y="4365104"/>
            <a:ext cx="3466256" cy="866274"/>
          </a:xfrm>
          <a:prstGeom prst="wedgeRoundRectCallout">
            <a:avLst>
              <a:gd name="adj1" fmla="val 56379"/>
              <a:gd name="adj2" fmla="val 11331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HGPｺﾞｼｯｸM" panose="020B0600000000000000" pitchFamily="50" charset="-128"/>
                <a:ea typeface="HGPｺﾞｼｯｸM" panose="020B0600000000000000" pitchFamily="50" charset="-128"/>
              </a:rPr>
              <a:t>⑤再録音終了後、右クリックし、「スライドショーの終了」を選択</a:t>
            </a:r>
            <a:endParaRPr kumimoji="1" lang="en-US" altLang="ja-JP" sz="16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28845341"/>
      </p:ext>
    </p:extLst>
  </p:cSld>
  <p:clrMapOvr>
    <a:masterClrMapping/>
  </p:clrMapOvr>
  <mc:AlternateContent xmlns:mc="http://schemas.openxmlformats.org/markup-compatibility/2006" xmlns:p14="http://schemas.microsoft.com/office/powerpoint/2010/main">
    <mc:Choice Requires="p14">
      <p:transition spd="slow" p14:dur="2000" advTm="8458"/>
    </mc:Choice>
    <mc:Fallback xmlns="">
      <p:transition spd="slow" advTm="8458"/>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HGPｺﾞｼｯｸM" panose="020B0600000000000000" pitchFamily="50" charset="-128"/>
                <a:ea typeface="HGPｺﾞｼｯｸM" panose="020B0600000000000000" pitchFamily="50" charset="-128"/>
              </a:rPr>
              <a:t>⑧動画ファイルの作成方法</a:t>
            </a:r>
          </a:p>
        </p:txBody>
      </p:sp>
      <p:pic>
        <p:nvPicPr>
          <p:cNvPr id="717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1350441"/>
            <a:ext cx="5410200" cy="3014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角丸四角形吹き出し 5"/>
          <p:cNvSpPr/>
          <p:nvPr/>
        </p:nvSpPr>
        <p:spPr>
          <a:xfrm>
            <a:off x="179512" y="1628800"/>
            <a:ext cx="1512168" cy="1080120"/>
          </a:xfrm>
          <a:prstGeom prst="wedgeRoundRectCallout">
            <a:avLst>
              <a:gd name="adj1" fmla="val 53322"/>
              <a:gd name="adj2" fmla="val 6932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HGPｺﾞｼｯｸM" panose="020B0600000000000000" pitchFamily="50" charset="-128"/>
                <a:ea typeface="HGPｺﾞｼｯｸM" panose="020B0600000000000000" pitchFamily="50" charset="-128"/>
              </a:rPr>
              <a:t>①ファイルの「保存と送信」を選択</a:t>
            </a:r>
          </a:p>
        </p:txBody>
      </p:sp>
      <p:sp>
        <p:nvSpPr>
          <p:cNvPr id="9" name="角丸四角形吹き出し 8"/>
          <p:cNvSpPr/>
          <p:nvPr/>
        </p:nvSpPr>
        <p:spPr>
          <a:xfrm>
            <a:off x="323528" y="3356992"/>
            <a:ext cx="1800200" cy="792088"/>
          </a:xfrm>
          <a:prstGeom prst="wedgeRoundRectCallout">
            <a:avLst>
              <a:gd name="adj1" fmla="val 76711"/>
              <a:gd name="adj2" fmla="val 296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HGPｺﾞｼｯｸM" panose="020B0600000000000000" pitchFamily="50" charset="-128"/>
                <a:ea typeface="HGPｺﾞｼｯｸM" panose="020B0600000000000000" pitchFamily="50" charset="-128"/>
              </a:rPr>
              <a:t>②「ビデオの作成」をクリック</a:t>
            </a:r>
          </a:p>
        </p:txBody>
      </p:sp>
      <p:sp>
        <p:nvSpPr>
          <p:cNvPr id="10" name="角丸四角形吹き出し 9"/>
          <p:cNvSpPr/>
          <p:nvPr/>
        </p:nvSpPr>
        <p:spPr>
          <a:xfrm>
            <a:off x="4572000" y="1412776"/>
            <a:ext cx="3672408" cy="1080120"/>
          </a:xfrm>
          <a:prstGeom prst="wedgeRoundRectCallout">
            <a:avLst>
              <a:gd name="adj1" fmla="val 4362"/>
              <a:gd name="adj2" fmla="val 7012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ｺﾞｼｯｸM" panose="020B0600000000000000" pitchFamily="50" charset="-128"/>
                <a:ea typeface="HGPｺﾞｼｯｸM" panose="020B0600000000000000" pitchFamily="50" charset="-128"/>
              </a:rPr>
              <a:t>③「インターネット及びＤＶＤ」を選択</a:t>
            </a:r>
            <a:endParaRPr lang="en-US" altLang="ja-JP" sz="1600" dirty="0">
              <a:solidFill>
                <a:schemeClr val="tx1"/>
              </a:solidFill>
              <a:latin typeface="HGPｺﾞｼｯｸM" panose="020B0600000000000000" pitchFamily="50" charset="-128"/>
              <a:ea typeface="HGPｺﾞｼｯｸM" panose="020B0600000000000000" pitchFamily="50" charset="-128"/>
            </a:endParaRPr>
          </a:p>
          <a:p>
            <a:r>
              <a:rPr lang="ja-JP" altLang="en-US" sz="1600" dirty="0">
                <a:solidFill>
                  <a:schemeClr val="tx1"/>
                </a:solidFill>
                <a:latin typeface="HGPｺﾞｼｯｸM" panose="020B0600000000000000" pitchFamily="50" charset="-128"/>
                <a:ea typeface="HGPｺﾞｼｯｸM" panose="020B0600000000000000" pitchFamily="50" charset="-128"/>
              </a:rPr>
              <a:t>④「記録されたタイミングでナレーションを使用する」が選択されているか確認</a:t>
            </a:r>
            <a:endParaRPr kumimoji="1" lang="ja-JP" altLang="en-US" sz="1600" dirty="0">
              <a:solidFill>
                <a:schemeClr val="tx1"/>
              </a:solidFill>
              <a:latin typeface="HGPｺﾞｼｯｸM" panose="020B0600000000000000" pitchFamily="50" charset="-128"/>
              <a:ea typeface="HGPｺﾞｼｯｸM" panose="020B0600000000000000" pitchFamily="50" charset="-128"/>
            </a:endParaRPr>
          </a:p>
        </p:txBody>
      </p:sp>
      <p:sp>
        <p:nvSpPr>
          <p:cNvPr id="11" name="角丸四角形吹き出し 10"/>
          <p:cNvSpPr/>
          <p:nvPr/>
        </p:nvSpPr>
        <p:spPr>
          <a:xfrm>
            <a:off x="5076056" y="3346807"/>
            <a:ext cx="1800200" cy="792088"/>
          </a:xfrm>
          <a:prstGeom prst="wedgeRoundRectCallout">
            <a:avLst>
              <a:gd name="adj1" fmla="val -80464"/>
              <a:gd name="adj2" fmla="val 514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ｺﾞｼｯｸM" panose="020B0600000000000000" pitchFamily="50" charset="-128"/>
                <a:ea typeface="HGPｺﾞｼｯｸM" panose="020B0600000000000000" pitchFamily="50" charset="-128"/>
              </a:rPr>
              <a:t>⑤</a:t>
            </a:r>
            <a:r>
              <a:rPr kumimoji="1" lang="ja-JP" altLang="en-US" sz="1600" dirty="0">
                <a:solidFill>
                  <a:schemeClr val="tx1"/>
                </a:solidFill>
                <a:latin typeface="HGPｺﾞｼｯｸM" panose="020B0600000000000000" pitchFamily="50" charset="-128"/>
                <a:ea typeface="HGPｺﾞｼｯｸM" panose="020B0600000000000000" pitchFamily="50" charset="-128"/>
              </a:rPr>
              <a:t>「ビデオの作成」をクリック</a:t>
            </a:r>
          </a:p>
        </p:txBody>
      </p:sp>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7362" y="4437112"/>
            <a:ext cx="5492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6740" y="5013176"/>
            <a:ext cx="7185660" cy="502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角丸四角形吹き出し 13"/>
          <p:cNvSpPr/>
          <p:nvPr/>
        </p:nvSpPr>
        <p:spPr>
          <a:xfrm>
            <a:off x="3491880" y="5120052"/>
            <a:ext cx="2592288" cy="792088"/>
          </a:xfrm>
          <a:prstGeom prst="wedgeRoundRectCallout">
            <a:avLst>
              <a:gd name="adj1" fmla="val -87652"/>
              <a:gd name="adj2" fmla="val -4386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ｺﾞｼｯｸM" panose="020B0600000000000000" pitchFamily="50" charset="-128"/>
                <a:ea typeface="HGPｺﾞｼｯｸM" panose="020B0600000000000000" pitchFamily="50" charset="-128"/>
              </a:rPr>
              <a:t>⑥ファイル名は</a:t>
            </a:r>
            <a:r>
              <a:rPr kumimoji="1" lang="ja-JP" altLang="en-US" sz="1600" dirty="0">
                <a:solidFill>
                  <a:srgbClr val="FF0000"/>
                </a:solidFill>
                <a:latin typeface="HGPｺﾞｼｯｸM" panose="020B0600000000000000" pitchFamily="50" charset="-128"/>
                <a:ea typeface="HGPｺﾞｼｯｸM" panose="020B0600000000000000" pitchFamily="50" charset="-128"/>
              </a:rPr>
              <a:t>「演題番号」</a:t>
            </a:r>
            <a:r>
              <a:rPr lang="ja-JP" altLang="en-US" sz="1600" dirty="0">
                <a:solidFill>
                  <a:schemeClr val="tx1"/>
                </a:solidFill>
                <a:latin typeface="HGPｺﾞｼｯｸM" panose="020B0600000000000000" pitchFamily="50" charset="-128"/>
                <a:ea typeface="HGPｺﾞｼｯｸM" panose="020B0600000000000000" pitchFamily="50" charset="-128"/>
              </a:rPr>
              <a:t>でお願いします。</a:t>
            </a:r>
            <a:endParaRPr kumimoji="1" lang="ja-JP" altLang="en-US" sz="1600" dirty="0">
              <a:solidFill>
                <a:srgbClr val="FF0000"/>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55342179"/>
      </p:ext>
    </p:extLst>
  </p:cSld>
  <p:clrMapOvr>
    <a:masterClrMapping/>
  </p:clrMapOvr>
  <mc:AlternateContent xmlns:mc="http://schemas.openxmlformats.org/markup-compatibility/2006" xmlns:p14="http://schemas.microsoft.com/office/powerpoint/2010/main">
    <mc:Choice Requires="p14">
      <p:transition spd="slow" p14:dur="2000" advTm="4788"/>
    </mc:Choice>
    <mc:Fallback xmlns="">
      <p:transition spd="slow" advTm="4788"/>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a:latin typeface="HGPｺﾞｼｯｸM" panose="020B0600000000000000" pitchFamily="50" charset="-128"/>
                <a:ea typeface="HGPｺﾞｼｯｸM" panose="020B0600000000000000" pitchFamily="50" charset="-128"/>
              </a:rPr>
              <a:t>⑨ファイル名及びデータ容量について</a:t>
            </a:r>
          </a:p>
        </p:txBody>
      </p:sp>
      <p:sp>
        <p:nvSpPr>
          <p:cNvPr id="3" name="コンテンツ プレースホルダー 2"/>
          <p:cNvSpPr>
            <a:spLocks noGrp="1"/>
          </p:cNvSpPr>
          <p:nvPr>
            <p:ph idx="1"/>
          </p:nvPr>
        </p:nvSpPr>
        <p:spPr/>
        <p:txBody>
          <a:bodyPr>
            <a:normAutofit/>
          </a:bodyPr>
          <a:lstStyle/>
          <a:p>
            <a:r>
              <a:rPr lang="ja-JP" altLang="en-US" sz="2800" dirty="0">
                <a:latin typeface="HGPｺﾞｼｯｸM" panose="020B0600000000000000" pitchFamily="50" charset="-128"/>
                <a:ea typeface="HGPｺﾞｼｯｸM" panose="020B0600000000000000" pitchFamily="50" charset="-128"/>
              </a:rPr>
              <a:t>ファイル形式は動画ファイルであれば特に指定しませんが、ファイル名は</a:t>
            </a:r>
            <a:r>
              <a:rPr lang="ja-JP" altLang="en-US" sz="2800" dirty="0">
                <a:solidFill>
                  <a:srgbClr val="FF0000"/>
                </a:solidFill>
                <a:latin typeface="HGPｺﾞｼｯｸM" panose="020B0600000000000000" pitchFamily="50" charset="-128"/>
                <a:ea typeface="HGPｺﾞｼｯｸM" panose="020B0600000000000000" pitchFamily="50" charset="-128"/>
              </a:rPr>
              <a:t>「演題番号」</a:t>
            </a:r>
            <a:r>
              <a:rPr lang="ja-JP" altLang="en-US" sz="2800" dirty="0">
                <a:latin typeface="HGPｺﾞｼｯｸM" panose="020B0600000000000000" pitchFamily="50" charset="-128"/>
                <a:ea typeface="HGPｺﾞｼｯｸM" panose="020B0600000000000000" pitchFamily="50" charset="-128"/>
              </a:rPr>
              <a:t>とし、発表時間は</a:t>
            </a:r>
            <a:r>
              <a:rPr lang="ja-JP" altLang="en-US" sz="2800" dirty="0">
                <a:solidFill>
                  <a:srgbClr val="FF0000"/>
                </a:solidFill>
                <a:latin typeface="HGPｺﾞｼｯｸM" panose="020B0600000000000000" pitchFamily="50" charset="-128"/>
                <a:ea typeface="HGPｺﾞｼｯｸM" panose="020B0600000000000000" pitchFamily="50" charset="-128"/>
              </a:rPr>
              <a:t>１５分以内</a:t>
            </a:r>
            <a:r>
              <a:rPr lang="ja-JP" altLang="en-US" sz="2800" dirty="0">
                <a:latin typeface="HGPｺﾞｼｯｸM" panose="020B0600000000000000" pitchFamily="50" charset="-128"/>
                <a:ea typeface="HGPｺﾞｼｯｸM" panose="020B0600000000000000" pitchFamily="50" charset="-128"/>
              </a:rPr>
              <a:t>、データ容量は</a:t>
            </a:r>
            <a:r>
              <a:rPr lang="ja-JP" altLang="en-US" sz="2800" dirty="0">
                <a:solidFill>
                  <a:srgbClr val="FF0000"/>
                </a:solidFill>
                <a:latin typeface="HGPｺﾞｼｯｸM" panose="020B0600000000000000" pitchFamily="50" charset="-128"/>
                <a:ea typeface="HGPｺﾞｼｯｸM" panose="020B0600000000000000" pitchFamily="50" charset="-128"/>
              </a:rPr>
              <a:t>３００ＭＢ以内</a:t>
            </a:r>
            <a:r>
              <a:rPr lang="ja-JP" altLang="en-US" sz="2800" dirty="0">
                <a:latin typeface="HGPｺﾞｼｯｸM" panose="020B0600000000000000" pitchFamily="50" charset="-128"/>
                <a:ea typeface="HGPｺﾞｼｯｸM" panose="020B0600000000000000" pitchFamily="50" charset="-128"/>
              </a:rPr>
              <a:t>でお願いします。</a:t>
            </a:r>
            <a:endParaRPr lang="en-US" altLang="ja-JP" sz="2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745859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HGPｺﾞｼｯｸM" panose="020B0600000000000000" pitchFamily="50" charset="-128"/>
                <a:ea typeface="HGPｺﾞｼｯｸM" panose="020B0600000000000000" pitchFamily="50" charset="-128"/>
              </a:rPr>
              <a:t>（４）データのアップロード方法</a:t>
            </a:r>
          </a:p>
        </p:txBody>
      </p:sp>
      <p:sp>
        <p:nvSpPr>
          <p:cNvPr id="3" name="コンテンツ プレースホルダー 2"/>
          <p:cNvSpPr>
            <a:spLocks noGrp="1"/>
          </p:cNvSpPr>
          <p:nvPr>
            <p:ph idx="1"/>
          </p:nvPr>
        </p:nvSpPr>
        <p:spPr>
          <a:xfrm>
            <a:off x="251520" y="1600200"/>
            <a:ext cx="8784976" cy="4983162"/>
          </a:xfrm>
        </p:spPr>
        <p:txBody>
          <a:bodyPr>
            <a:normAutofit/>
          </a:bodyPr>
          <a:lstStyle/>
          <a:p>
            <a:r>
              <a:rPr kumimoji="1" lang="ja-JP" altLang="en-US" sz="2400" dirty="0">
                <a:latin typeface="HGPｺﾞｼｯｸM" panose="020B0600000000000000" pitchFamily="50" charset="-128"/>
                <a:ea typeface="HGPｺﾞｼｯｸM" panose="020B0600000000000000" pitchFamily="50" charset="-128"/>
              </a:rPr>
              <a:t>口頭発表は、</a:t>
            </a:r>
            <a:r>
              <a:rPr kumimoji="1" lang="en-US" altLang="ja-JP" sz="2400" dirty="0">
                <a:latin typeface="HGPｺﾞｼｯｸM" panose="020B0600000000000000" pitchFamily="50" charset="-128"/>
                <a:ea typeface="HGPｺﾞｼｯｸM" panose="020B0600000000000000" pitchFamily="50" charset="-128"/>
              </a:rPr>
              <a:t>HP</a:t>
            </a:r>
            <a:r>
              <a:rPr kumimoji="1" lang="ja-JP" altLang="en-US" sz="2400" dirty="0">
                <a:latin typeface="HGPｺﾞｼｯｸM" panose="020B0600000000000000" pitchFamily="50" charset="-128"/>
                <a:ea typeface="HGPｺﾞｼｯｸM" panose="020B0600000000000000" pitchFamily="50" charset="-128"/>
              </a:rPr>
              <a:t>から発表登録システムでアップロードをお願いします。</a:t>
            </a:r>
            <a:endParaRPr kumimoji="1" lang="en-US" altLang="ja-JP" sz="2400" dirty="0">
              <a:latin typeface="HGPｺﾞｼｯｸM" panose="020B0600000000000000" pitchFamily="50" charset="-128"/>
              <a:ea typeface="HGPｺﾞｼｯｸM" panose="020B0600000000000000" pitchFamily="50" charset="-128"/>
            </a:endParaRPr>
          </a:p>
          <a:p>
            <a:r>
              <a:rPr kumimoji="1" lang="ja-JP" altLang="en-US" sz="2400" dirty="0">
                <a:latin typeface="HGPｺﾞｼｯｸM" panose="020B0600000000000000" pitchFamily="50" charset="-128"/>
                <a:ea typeface="HGPｺﾞｼｯｸM" panose="020B0600000000000000" pitchFamily="50" charset="-128"/>
              </a:rPr>
              <a:t>公募シンポジウムは、大会準備委員会（</a:t>
            </a:r>
            <a:r>
              <a:rPr kumimoji="1" lang="en-US" altLang="ja-JP" sz="2400" dirty="0">
                <a:latin typeface="HGPｺﾞｼｯｸM" panose="020B0600000000000000" pitchFamily="50" charset="-128"/>
                <a:ea typeface="HGPｺﾞｼｯｸM" panose="020B0600000000000000" pitchFamily="50" charset="-128"/>
                <a:hlinkClick r:id="rId2"/>
              </a:rPr>
              <a:t>jacp59th@gmail.com</a:t>
            </a:r>
            <a:r>
              <a:rPr kumimoji="1" lang="ja-JP" altLang="en-US" sz="2400" dirty="0">
                <a:latin typeface="HGPｺﾞｼｯｸM" panose="020B0600000000000000" pitchFamily="50" charset="-128"/>
                <a:ea typeface="HGPｺﾞｼｯｸM" panose="020B0600000000000000" pitchFamily="50" charset="-128"/>
              </a:rPr>
              <a:t>）</a:t>
            </a:r>
            <a:endParaRPr kumimoji="1" lang="en-US" altLang="ja-JP" sz="2400" dirty="0">
              <a:latin typeface="HGPｺﾞｼｯｸM" panose="020B0600000000000000" pitchFamily="50" charset="-128"/>
              <a:ea typeface="HGPｺﾞｼｯｸM" panose="020B0600000000000000" pitchFamily="50" charset="-128"/>
            </a:endParaRPr>
          </a:p>
          <a:p>
            <a:pPr marL="0" indent="0">
              <a:buNone/>
            </a:pPr>
            <a:r>
              <a:rPr kumimoji="1" lang="ja-JP" altLang="en-US" sz="2400" dirty="0">
                <a:latin typeface="HGPｺﾞｼｯｸM" panose="020B0600000000000000" pitchFamily="50" charset="-128"/>
                <a:ea typeface="HGPｺﾞｼｯｸM" panose="020B0600000000000000" pitchFamily="50" charset="-128"/>
              </a:rPr>
              <a:t>　　まで送付をお願いします。できれば大容量ファイル送付サー　　　　</a:t>
            </a:r>
            <a:endParaRPr kumimoji="1" lang="en-US" altLang="ja-JP" sz="2400" dirty="0">
              <a:latin typeface="HGPｺﾞｼｯｸM" panose="020B0600000000000000" pitchFamily="50" charset="-128"/>
              <a:ea typeface="HGPｺﾞｼｯｸM" panose="020B0600000000000000" pitchFamily="50" charset="-128"/>
            </a:endParaRPr>
          </a:p>
          <a:p>
            <a:pPr marL="0" indent="0">
              <a:buNone/>
            </a:pPr>
            <a:r>
              <a:rPr lang="ja-JP" altLang="en-US" sz="2400" dirty="0">
                <a:latin typeface="HGPｺﾞｼｯｸM" panose="020B0600000000000000" pitchFamily="50" charset="-128"/>
                <a:ea typeface="HGPｺﾞｼｯｸM" panose="020B0600000000000000" pitchFamily="50" charset="-128"/>
              </a:rPr>
              <a:t>　　</a:t>
            </a:r>
            <a:r>
              <a:rPr kumimoji="1" lang="ja-JP" altLang="en-US" sz="2400" dirty="0">
                <a:latin typeface="HGPｺﾞｼｯｸM" panose="020B0600000000000000" pitchFamily="50" charset="-128"/>
                <a:ea typeface="HGPｺﾞｼｯｸM" panose="020B0600000000000000" pitchFamily="50" charset="-128"/>
              </a:rPr>
              <a:t>ビス（ギガファイル便</a:t>
            </a:r>
            <a:r>
              <a:rPr lang="ja-JP" altLang="en-US" sz="2400" dirty="0">
                <a:latin typeface="HGPｺﾞｼｯｸM" panose="020B0600000000000000" pitchFamily="50" charset="-128"/>
                <a:ea typeface="HGPｺﾞｼｯｸM" panose="020B0600000000000000" pitchFamily="50" charset="-128"/>
              </a:rPr>
              <a:t>　</a:t>
            </a:r>
            <a:r>
              <a:rPr lang="en-US" altLang="ja-JP" sz="2400" dirty="0">
                <a:latin typeface="HGPｺﾞｼｯｸM" panose="020B0600000000000000" pitchFamily="50" charset="-128"/>
                <a:ea typeface="HGPｺﾞｼｯｸM" panose="020B0600000000000000" pitchFamily="50" charset="-128"/>
                <a:hlinkClick r:id="rId3"/>
              </a:rPr>
              <a:t>https://gigafile.nu/</a:t>
            </a:r>
            <a:r>
              <a:rPr lang="ja-JP" altLang="en-US" sz="2400" dirty="0">
                <a:latin typeface="HGPｺﾞｼｯｸM" panose="020B0600000000000000" pitchFamily="50" charset="-128"/>
                <a:ea typeface="HGPｺﾞｼｯｸM" panose="020B0600000000000000" pitchFamily="50" charset="-128"/>
                <a:hlinkClick r:id="rId3"/>
              </a:rPr>
              <a:t>など）</a:t>
            </a:r>
            <a:r>
              <a:rPr kumimoji="1" lang="ja-JP" altLang="en-US" sz="2400" dirty="0">
                <a:latin typeface="HGPｺﾞｼｯｸM" panose="020B0600000000000000" pitchFamily="50" charset="-128"/>
                <a:ea typeface="HGPｺﾞｼｯｸM" panose="020B0600000000000000" pitchFamily="50" charset="-128"/>
                <a:hlinkClick r:id="rId3"/>
              </a:rPr>
              <a:t>を活用していただ</a:t>
            </a:r>
            <a:r>
              <a:rPr kumimoji="1" lang="ja-JP" altLang="en-US" sz="2400" dirty="0">
                <a:latin typeface="HGPｺﾞｼｯｸM" panose="020B0600000000000000" pitchFamily="50" charset="-128"/>
                <a:ea typeface="HGPｺﾞｼｯｸM" panose="020B0600000000000000" pitchFamily="50" charset="-128"/>
              </a:rPr>
              <a:t>　　</a:t>
            </a:r>
            <a:endParaRPr kumimoji="1" lang="en-US" altLang="ja-JP" sz="2400" dirty="0">
              <a:latin typeface="HGPｺﾞｼｯｸM" panose="020B0600000000000000" pitchFamily="50" charset="-128"/>
              <a:ea typeface="HGPｺﾞｼｯｸM" panose="020B0600000000000000" pitchFamily="50" charset="-128"/>
            </a:endParaRPr>
          </a:p>
          <a:p>
            <a:pPr marL="0" indent="0">
              <a:buNone/>
            </a:pPr>
            <a:r>
              <a:rPr lang="ja-JP" altLang="en-US" sz="2400" dirty="0">
                <a:latin typeface="HGPｺﾞｼｯｸM" panose="020B0600000000000000" pitchFamily="50" charset="-128"/>
                <a:ea typeface="HGPｺﾞｼｯｸM" panose="020B0600000000000000" pitchFamily="50" charset="-128"/>
              </a:rPr>
              <a:t>　　</a:t>
            </a:r>
            <a:r>
              <a:rPr kumimoji="1" lang="ja-JP" altLang="en-US" sz="2400" dirty="0">
                <a:latin typeface="HGPｺﾞｼｯｸM" panose="020B0600000000000000" pitchFamily="50" charset="-128"/>
                <a:ea typeface="HGPｺﾞｼｯｸM" panose="020B0600000000000000" pitchFamily="50" charset="-128"/>
              </a:rPr>
              <a:t>ければ幸いです。</a:t>
            </a:r>
            <a:endParaRPr kumimoji="1" lang="en-US" altLang="ja-JP" sz="24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抄録原稿の提出方法及び提出先とは異なりますので、ご留意ください。</a:t>
            </a:r>
            <a:endParaRPr lang="en-US" altLang="ja-JP" sz="2400" dirty="0">
              <a:latin typeface="HGPｺﾞｼｯｸM" panose="020B0600000000000000" pitchFamily="50" charset="-128"/>
              <a:ea typeface="HGPｺﾞｼｯｸM" panose="020B0600000000000000" pitchFamily="50" charset="-128"/>
            </a:endParaRPr>
          </a:p>
          <a:p>
            <a:r>
              <a:rPr lang="ja-JP" altLang="en-US" sz="2800" dirty="0">
                <a:solidFill>
                  <a:srgbClr val="FF0000"/>
                </a:solidFill>
                <a:latin typeface="HGPｺﾞｼｯｸM" panose="020B0600000000000000" pitchFamily="50" charset="-128"/>
                <a:ea typeface="HGPｺﾞｼｯｸM" panose="020B0600000000000000" pitchFamily="50" charset="-128"/>
              </a:rPr>
              <a:t>締切　</a:t>
            </a:r>
            <a:r>
              <a:rPr lang="en-US" altLang="ja-JP" sz="2800" dirty="0">
                <a:solidFill>
                  <a:srgbClr val="FF0000"/>
                </a:solidFill>
                <a:latin typeface="HGPｺﾞｼｯｸM" panose="020B0600000000000000" pitchFamily="50" charset="-128"/>
                <a:ea typeface="HGPｺﾞｼｯｸM" panose="020B0600000000000000" pitchFamily="50" charset="-128"/>
              </a:rPr>
              <a:t>2021</a:t>
            </a:r>
            <a:r>
              <a:rPr lang="ja-JP" altLang="en-US" sz="2800" dirty="0">
                <a:solidFill>
                  <a:srgbClr val="FF0000"/>
                </a:solidFill>
                <a:latin typeface="HGPｺﾞｼｯｸM" panose="020B0600000000000000" pitchFamily="50" charset="-128"/>
                <a:ea typeface="HGPｺﾞｼｯｸM" panose="020B0600000000000000" pitchFamily="50" charset="-128"/>
              </a:rPr>
              <a:t>年</a:t>
            </a:r>
            <a:r>
              <a:rPr lang="en-US" altLang="ja-JP" sz="2800" dirty="0">
                <a:solidFill>
                  <a:srgbClr val="FF0000"/>
                </a:solidFill>
                <a:latin typeface="HGPｺﾞｼｯｸM" panose="020B0600000000000000" pitchFamily="50" charset="-128"/>
                <a:ea typeface="HGPｺﾞｼｯｸM" panose="020B0600000000000000" pitchFamily="50" charset="-128"/>
              </a:rPr>
              <a:t>9</a:t>
            </a:r>
            <a:r>
              <a:rPr lang="ja-JP" altLang="en-US" sz="2800" dirty="0">
                <a:solidFill>
                  <a:srgbClr val="FF0000"/>
                </a:solidFill>
                <a:latin typeface="HGPｺﾞｼｯｸM" panose="020B0600000000000000" pitchFamily="50" charset="-128"/>
                <a:ea typeface="HGPｺﾞｼｯｸM" panose="020B0600000000000000" pitchFamily="50" charset="-128"/>
              </a:rPr>
              <a:t>月</a:t>
            </a:r>
            <a:r>
              <a:rPr lang="en-US" altLang="ja-JP" sz="2800" dirty="0">
                <a:solidFill>
                  <a:srgbClr val="FF0000"/>
                </a:solidFill>
                <a:latin typeface="HGPｺﾞｼｯｸM" panose="020B0600000000000000" pitchFamily="50" charset="-128"/>
                <a:ea typeface="HGPｺﾞｼｯｸM" panose="020B0600000000000000" pitchFamily="50" charset="-128"/>
              </a:rPr>
              <a:t>17</a:t>
            </a:r>
            <a:r>
              <a:rPr lang="ja-JP" altLang="en-US" sz="2800" dirty="0">
                <a:solidFill>
                  <a:srgbClr val="FF0000"/>
                </a:solidFill>
                <a:latin typeface="HGPｺﾞｼｯｸM" panose="020B0600000000000000" pitchFamily="50" charset="-128"/>
                <a:ea typeface="HGPｺﾞｼｯｸM" panose="020B0600000000000000" pitchFamily="50" charset="-128"/>
              </a:rPr>
              <a:t>日（金）</a:t>
            </a:r>
            <a:endParaRPr lang="en-US" altLang="ja-JP" sz="2800" dirty="0">
              <a:solidFill>
                <a:srgbClr val="FF0000"/>
              </a:solidFill>
              <a:latin typeface="HGPｺﾞｼｯｸM" panose="020B0600000000000000" pitchFamily="50" charset="-128"/>
              <a:ea typeface="HGPｺﾞｼｯｸM" panose="020B0600000000000000" pitchFamily="50" charset="-128"/>
            </a:endParaRPr>
          </a:p>
          <a:p>
            <a:pPr marL="0" indent="0">
              <a:buNone/>
            </a:pPr>
            <a:endParaRPr kumimoji="1" lang="ja-JP" altLang="en-US" sz="2800" dirty="0">
              <a:solidFill>
                <a:srgbClr val="FF0000"/>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666242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HGPｺﾞｼｯｸM" panose="020B0600000000000000" pitchFamily="50" charset="-128"/>
                <a:ea typeface="HGPｺﾞｼｯｸM" panose="020B0600000000000000" pitchFamily="50" charset="-128"/>
              </a:rPr>
              <a:t>（５）その他留意事項</a:t>
            </a:r>
          </a:p>
        </p:txBody>
      </p:sp>
      <p:sp>
        <p:nvSpPr>
          <p:cNvPr id="3" name="コンテンツ プレースホルダー 2"/>
          <p:cNvSpPr>
            <a:spLocks noGrp="1"/>
          </p:cNvSpPr>
          <p:nvPr>
            <p:ph idx="1"/>
          </p:nvPr>
        </p:nvSpPr>
        <p:spPr/>
        <p:txBody>
          <a:bodyPr>
            <a:normAutofit lnSpcReduction="10000"/>
          </a:bodyPr>
          <a:lstStyle/>
          <a:p>
            <a:r>
              <a:rPr lang="ja-JP" altLang="en-US" sz="2800" dirty="0">
                <a:latin typeface="HGPｺﾞｼｯｸM" panose="020B0600000000000000" pitchFamily="50" charset="-128"/>
                <a:ea typeface="HGPｺﾞｼｯｸM" panose="020B0600000000000000" pitchFamily="50" charset="-128"/>
              </a:rPr>
              <a:t>シンポジウム、口頭発表等の動画データについては提出後、セキュリティ処理を施しますが、スマートフォン等を使用した「撮影」、「スクリーンショット」を防ぐことはできません。発表データの内容は発表者の判断に委ねますのでご了承ください。</a:t>
            </a:r>
            <a:r>
              <a:rPr lang="en-US" altLang="ja-JP" sz="2800" dirty="0">
                <a:latin typeface="HGPｺﾞｼｯｸM" panose="020B0600000000000000" pitchFamily="50" charset="-128"/>
                <a:ea typeface="HGPｺﾞｼｯｸM" panose="020B0600000000000000" pitchFamily="50" charset="-128"/>
              </a:rPr>
              <a:t>※</a:t>
            </a:r>
            <a:r>
              <a:rPr lang="ja-JP" altLang="en-US" sz="2800" dirty="0">
                <a:latin typeface="HGPｺﾞｼｯｸM" panose="020B0600000000000000" pitchFamily="50" charset="-128"/>
                <a:ea typeface="HGPｺﾞｼｯｸM" panose="020B0600000000000000" pitchFamily="50" charset="-128"/>
              </a:rPr>
              <a:t>ポスター発表のデータについてはセキュリティ処理を行いませんので、合わせてご注意ください。</a:t>
            </a:r>
            <a:endParaRPr lang="en-US" altLang="ja-JP" sz="2800" dirty="0">
              <a:latin typeface="HGPｺﾞｼｯｸM" panose="020B0600000000000000" pitchFamily="50" charset="-128"/>
              <a:ea typeface="HGPｺﾞｼｯｸM" panose="020B0600000000000000" pitchFamily="50" charset="-128"/>
            </a:endParaRPr>
          </a:p>
          <a:p>
            <a:r>
              <a:rPr lang="ja-JP" altLang="en-US" sz="2800" dirty="0">
                <a:latin typeface="HGPｺﾞｼｯｸM" panose="020B0600000000000000" pitchFamily="50" charset="-128"/>
                <a:ea typeface="HGPｺﾞｼｯｸM" panose="020B0600000000000000" pitchFamily="50" charset="-128"/>
              </a:rPr>
              <a:t>Ｗｅｂ開催の都合上、各発表についての質疑応答はコメントへの返信に代えさせていただきます。発表者各位は質問受付期間（１</a:t>
            </a:r>
            <a:r>
              <a:rPr lang="en-US" altLang="ja-JP" sz="2800" dirty="0">
                <a:latin typeface="HGPｺﾞｼｯｸM" panose="020B0600000000000000" pitchFamily="50" charset="-128"/>
                <a:ea typeface="HGPｺﾞｼｯｸM" panose="020B0600000000000000" pitchFamily="50" charset="-128"/>
              </a:rPr>
              <a:t>0</a:t>
            </a:r>
            <a:r>
              <a:rPr lang="ja-JP" altLang="en-US" sz="2800" dirty="0">
                <a:latin typeface="HGPｺﾞｼｯｸM" panose="020B0600000000000000" pitchFamily="50" charset="-128"/>
                <a:ea typeface="HGPｺﾞｼｯｸM" panose="020B0600000000000000" pitchFamily="50" charset="-128"/>
              </a:rPr>
              <a:t>月</a:t>
            </a:r>
            <a:r>
              <a:rPr lang="en-US" altLang="ja-JP" sz="2800" dirty="0">
                <a:latin typeface="HGPｺﾞｼｯｸM" panose="020B0600000000000000" pitchFamily="50" charset="-128"/>
                <a:ea typeface="HGPｺﾞｼｯｸM" panose="020B0600000000000000" pitchFamily="50" charset="-128"/>
              </a:rPr>
              <a:t>4</a:t>
            </a:r>
            <a:r>
              <a:rPr lang="ja-JP" altLang="en-US" sz="2800" dirty="0">
                <a:latin typeface="HGPｺﾞｼｯｸM" panose="020B0600000000000000" pitchFamily="50" charset="-128"/>
                <a:ea typeface="HGPｺﾞｼｯｸM" panose="020B0600000000000000" pitchFamily="50" charset="-128"/>
              </a:rPr>
              <a:t>日から１</a:t>
            </a:r>
            <a:r>
              <a:rPr lang="en-US" altLang="ja-JP" sz="2800" dirty="0">
                <a:latin typeface="HGPｺﾞｼｯｸM" panose="020B0600000000000000" pitchFamily="50" charset="-128"/>
                <a:ea typeface="HGPｺﾞｼｯｸM" panose="020B0600000000000000" pitchFamily="50" charset="-128"/>
              </a:rPr>
              <a:t>0</a:t>
            </a:r>
            <a:r>
              <a:rPr lang="ja-JP" altLang="en-US" sz="2800" dirty="0">
                <a:latin typeface="HGPｺﾞｼｯｸM" panose="020B0600000000000000" pitchFamily="50" charset="-128"/>
                <a:ea typeface="HGPｺﾞｼｯｸM" panose="020B0600000000000000" pitchFamily="50" charset="-128"/>
              </a:rPr>
              <a:t>月</a:t>
            </a:r>
            <a:r>
              <a:rPr lang="en-US" altLang="ja-JP" sz="2800" dirty="0">
                <a:latin typeface="HGPｺﾞｼｯｸM" panose="020B0600000000000000" pitchFamily="50" charset="-128"/>
                <a:ea typeface="HGPｺﾞｼｯｸM" panose="020B0600000000000000" pitchFamily="50" charset="-128"/>
              </a:rPr>
              <a:t>17</a:t>
            </a:r>
            <a:r>
              <a:rPr lang="ja-JP" altLang="en-US" sz="2800" dirty="0">
                <a:latin typeface="HGPｺﾞｼｯｸM" panose="020B0600000000000000" pitchFamily="50" charset="-128"/>
                <a:ea typeface="HGPｺﾞｼｯｸM" panose="020B0600000000000000" pitchFamily="50" charset="-128"/>
              </a:rPr>
              <a:t>日）まではコメントへの返信をお願いします。</a:t>
            </a:r>
            <a:endParaRPr lang="en-US" altLang="ja-JP" sz="2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561590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HGPｺﾞｼｯｸM" panose="020B0600000000000000" pitchFamily="50" charset="-128"/>
                <a:ea typeface="HGPｺﾞｼｯｸM" panose="020B0600000000000000" pitchFamily="50" charset="-128"/>
              </a:rPr>
              <a:t>目次</a:t>
            </a:r>
          </a:p>
        </p:txBody>
      </p:sp>
      <p:sp>
        <p:nvSpPr>
          <p:cNvPr id="3" name="コンテンツ プレースホルダー 2"/>
          <p:cNvSpPr>
            <a:spLocks noGrp="1"/>
          </p:cNvSpPr>
          <p:nvPr>
            <p:ph idx="1"/>
          </p:nvPr>
        </p:nvSpPr>
        <p:spPr/>
        <p:txBody>
          <a:bodyPr>
            <a:normAutofit/>
          </a:bodyPr>
          <a:lstStyle/>
          <a:p>
            <a:pPr marL="0" indent="0">
              <a:buNone/>
            </a:pPr>
            <a:r>
              <a:rPr kumimoji="1" lang="ja-JP" altLang="en-US" sz="2800" dirty="0">
                <a:latin typeface="HGPｺﾞｼｯｸM" panose="020B0600000000000000" pitchFamily="50" charset="-128"/>
                <a:ea typeface="HGPｺﾞｼｯｸM" panose="020B0600000000000000" pitchFamily="50" charset="-128"/>
              </a:rPr>
              <a:t>（１）録画動画作成上の留意点</a:t>
            </a:r>
            <a:endParaRPr kumimoji="1" lang="en-US" altLang="ja-JP" sz="2800" dirty="0">
              <a:latin typeface="HGPｺﾞｼｯｸM" panose="020B0600000000000000" pitchFamily="50" charset="-128"/>
              <a:ea typeface="HGPｺﾞｼｯｸM" panose="020B0600000000000000" pitchFamily="50" charset="-128"/>
            </a:endParaRPr>
          </a:p>
          <a:p>
            <a:pPr marL="0" indent="0">
              <a:buNone/>
            </a:pPr>
            <a:r>
              <a:rPr lang="ja-JP" altLang="en-US" sz="2800" dirty="0">
                <a:latin typeface="HGPｺﾞｼｯｸM" panose="020B0600000000000000" pitchFamily="50" charset="-128"/>
                <a:ea typeface="HGPｺﾞｼｯｸM" panose="020B0600000000000000" pitchFamily="50" charset="-128"/>
              </a:rPr>
              <a:t>（２）ポスター発表データ作成について</a:t>
            </a:r>
            <a:endParaRPr lang="en-US" altLang="ja-JP" sz="2800" dirty="0">
              <a:latin typeface="HGPｺﾞｼｯｸM" panose="020B0600000000000000" pitchFamily="50" charset="-128"/>
              <a:ea typeface="HGPｺﾞｼｯｸM" panose="020B0600000000000000" pitchFamily="50" charset="-128"/>
            </a:endParaRPr>
          </a:p>
          <a:p>
            <a:pPr marL="0" indent="0">
              <a:buNone/>
            </a:pPr>
            <a:r>
              <a:rPr kumimoji="1" lang="ja-JP" altLang="en-US" sz="2800" dirty="0">
                <a:latin typeface="HGPｺﾞｼｯｸM" panose="020B0600000000000000" pitchFamily="50" charset="-128"/>
                <a:ea typeface="HGPｺﾞｼｯｸM" panose="020B0600000000000000" pitchFamily="50" charset="-128"/>
              </a:rPr>
              <a:t>（３）口頭発表用動画作成について</a:t>
            </a:r>
            <a:endParaRPr kumimoji="1" lang="en-US" altLang="ja-JP" sz="2800" dirty="0">
              <a:latin typeface="HGPｺﾞｼｯｸM" panose="020B0600000000000000" pitchFamily="50" charset="-128"/>
              <a:ea typeface="HGPｺﾞｼｯｸM" panose="020B0600000000000000" pitchFamily="50" charset="-128"/>
            </a:endParaRPr>
          </a:p>
          <a:p>
            <a:pPr marL="0" indent="0">
              <a:buNone/>
            </a:pPr>
            <a:r>
              <a:rPr lang="ja-JP" altLang="en-US" sz="2800" dirty="0">
                <a:latin typeface="HGPｺﾞｼｯｸM" panose="020B0600000000000000" pitchFamily="50" charset="-128"/>
                <a:ea typeface="HGPｺﾞｼｯｸM" panose="020B0600000000000000" pitchFamily="50" charset="-128"/>
              </a:rPr>
              <a:t>（４）データのアップデート方法について</a:t>
            </a:r>
            <a:endParaRPr lang="en-US" altLang="ja-JP" sz="2800" dirty="0">
              <a:latin typeface="HGPｺﾞｼｯｸM" panose="020B0600000000000000" pitchFamily="50" charset="-128"/>
              <a:ea typeface="HGPｺﾞｼｯｸM" panose="020B0600000000000000" pitchFamily="50" charset="-128"/>
            </a:endParaRPr>
          </a:p>
          <a:p>
            <a:pPr marL="0" indent="0">
              <a:buNone/>
            </a:pPr>
            <a:r>
              <a:rPr kumimoji="1" lang="ja-JP" altLang="en-US" sz="2800" dirty="0">
                <a:latin typeface="HGPｺﾞｼｯｸM" panose="020B0600000000000000" pitchFamily="50" charset="-128"/>
                <a:ea typeface="HGPｺﾞｼｯｸM" panose="020B0600000000000000" pitchFamily="50" charset="-128"/>
              </a:rPr>
              <a:t>（５）その他の留意事項</a:t>
            </a:r>
          </a:p>
        </p:txBody>
      </p:sp>
    </p:spTree>
    <p:extLst>
      <p:ext uri="{BB962C8B-B14F-4D97-AF65-F5344CB8AC3E}">
        <p14:creationId xmlns:p14="http://schemas.microsoft.com/office/powerpoint/2010/main" val="3860973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HGPｺﾞｼｯｸM" panose="020B0600000000000000" pitchFamily="50" charset="-128"/>
                <a:ea typeface="HGPｺﾞｼｯｸM" panose="020B0600000000000000" pitchFamily="50" charset="-128"/>
              </a:rPr>
              <a:t>（１）録画動画作成の留意事項</a:t>
            </a:r>
          </a:p>
        </p:txBody>
      </p:sp>
      <p:sp>
        <p:nvSpPr>
          <p:cNvPr id="3" name="コンテンツ プレースホルダー 2"/>
          <p:cNvSpPr>
            <a:spLocks noGrp="1"/>
          </p:cNvSpPr>
          <p:nvPr>
            <p:ph idx="1"/>
          </p:nvPr>
        </p:nvSpPr>
        <p:spPr/>
        <p:txBody>
          <a:bodyPr>
            <a:normAutofit/>
          </a:bodyPr>
          <a:lstStyle/>
          <a:p>
            <a:r>
              <a:rPr lang="ja-JP" altLang="en-US" sz="2800" dirty="0">
                <a:latin typeface="HGPｺﾞｼｯｸM" panose="020B0600000000000000" pitchFamily="50" charset="-128"/>
                <a:ea typeface="HGPｺﾞｼｯｸM" panose="020B0600000000000000" pitchFamily="50" charset="-128"/>
              </a:rPr>
              <a:t>シンポジウム等の録画動画のファイル形式は動画ファイルであれば、特に指定しません。</a:t>
            </a:r>
            <a:endParaRPr lang="en-US" altLang="ja-JP" sz="2800" dirty="0">
              <a:latin typeface="HGPｺﾞｼｯｸM" panose="020B0600000000000000" pitchFamily="50" charset="-128"/>
              <a:ea typeface="HGPｺﾞｼｯｸM" panose="020B0600000000000000" pitchFamily="50" charset="-128"/>
            </a:endParaRPr>
          </a:p>
          <a:p>
            <a:r>
              <a:rPr lang="ja-JP" altLang="en-US" sz="2800" dirty="0">
                <a:latin typeface="HGPｺﾞｼｯｸM" panose="020B0600000000000000" pitchFamily="50" charset="-128"/>
                <a:ea typeface="HGPｺﾞｼｯｸM" panose="020B0600000000000000" pitchFamily="50" charset="-128"/>
              </a:rPr>
              <a:t>ファイル名は</a:t>
            </a:r>
            <a:r>
              <a:rPr lang="ja-JP" altLang="en-US" sz="2800" dirty="0">
                <a:solidFill>
                  <a:srgbClr val="FF0000"/>
                </a:solidFill>
                <a:latin typeface="HGPｺﾞｼｯｸM" panose="020B0600000000000000" pitchFamily="50" charset="-128"/>
                <a:ea typeface="HGPｺﾞｼｯｸM" panose="020B0600000000000000" pitchFamily="50" charset="-128"/>
              </a:rPr>
              <a:t>「演題番号」</a:t>
            </a:r>
            <a:r>
              <a:rPr lang="ja-JP" altLang="en-US" sz="2800" dirty="0">
                <a:latin typeface="HGPｺﾞｼｯｸM" panose="020B0600000000000000" pitchFamily="50" charset="-128"/>
                <a:ea typeface="HGPｺﾞｼｯｸM" panose="020B0600000000000000" pitchFamily="50" charset="-128"/>
              </a:rPr>
              <a:t>とします。</a:t>
            </a:r>
            <a:endParaRPr lang="en-US" altLang="ja-JP" sz="2800" dirty="0">
              <a:latin typeface="HGPｺﾞｼｯｸM" panose="020B0600000000000000" pitchFamily="50" charset="-128"/>
              <a:ea typeface="HGPｺﾞｼｯｸM" panose="020B0600000000000000" pitchFamily="50" charset="-128"/>
            </a:endParaRPr>
          </a:p>
          <a:p>
            <a:r>
              <a:rPr lang="ja-JP" altLang="en-US" sz="2800" dirty="0">
                <a:latin typeface="HGPｺﾞｼｯｸM" panose="020B0600000000000000" pitchFamily="50" charset="-128"/>
                <a:ea typeface="HGPｺﾞｼｯｸM" panose="020B0600000000000000" pitchFamily="50" charset="-128"/>
              </a:rPr>
              <a:t>録画を行う前に録音機器等の性能を確認し、アップロード前にも</a:t>
            </a:r>
            <a:r>
              <a:rPr kumimoji="1" lang="ja-JP" altLang="en-US" sz="2800" dirty="0">
                <a:latin typeface="HGPｺﾞｼｯｸM" panose="020B0600000000000000" pitchFamily="50" charset="-128"/>
                <a:ea typeface="HGPｺﾞｼｯｸM" panose="020B0600000000000000" pitchFamily="50" charset="-128"/>
              </a:rPr>
              <a:t>音声や画質等に問題がないか確認をしてください。</a:t>
            </a:r>
            <a:endParaRPr kumimoji="1" lang="en-US" altLang="ja-JP" sz="2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49593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HGPｺﾞｼｯｸM" panose="020B0600000000000000" pitchFamily="50" charset="-128"/>
                <a:ea typeface="HGPｺﾞｼｯｸM" panose="020B0600000000000000" pitchFamily="50" charset="-128"/>
              </a:rPr>
              <a:t>（２）ポスター発表データ作成について</a:t>
            </a:r>
          </a:p>
        </p:txBody>
      </p:sp>
      <p:sp>
        <p:nvSpPr>
          <p:cNvPr id="3" name="コンテンツ プレースホルダー 2"/>
          <p:cNvSpPr>
            <a:spLocks noGrp="1"/>
          </p:cNvSpPr>
          <p:nvPr>
            <p:ph idx="1"/>
          </p:nvPr>
        </p:nvSpPr>
        <p:spPr/>
        <p:txBody>
          <a:bodyPr>
            <a:normAutofit fontScale="92500" lnSpcReduction="10000"/>
          </a:bodyPr>
          <a:lstStyle/>
          <a:p>
            <a:r>
              <a:rPr lang="ja-JP" altLang="en-US" sz="2800" dirty="0">
                <a:latin typeface="HGPｺﾞｼｯｸM" panose="020B0600000000000000" pitchFamily="50" charset="-128"/>
                <a:ea typeface="HGPｺﾞｼｯｸM" panose="020B0600000000000000" pitchFamily="50" charset="-128"/>
              </a:rPr>
              <a:t>Ａ０判サイズ（</a:t>
            </a:r>
            <a:r>
              <a:rPr lang="en-US" altLang="ja-JP" sz="2800" dirty="0">
                <a:latin typeface="HGPｺﾞｼｯｸM" panose="020B0600000000000000" pitchFamily="50" charset="-128"/>
                <a:ea typeface="HGPｺﾞｼｯｸM" panose="020B0600000000000000" pitchFamily="50" charset="-128"/>
              </a:rPr>
              <a:t>841</a:t>
            </a:r>
            <a:r>
              <a:rPr lang="ja-JP" altLang="en-US" sz="2800" dirty="0">
                <a:latin typeface="HGPｺﾞｼｯｸM" panose="020B0600000000000000" pitchFamily="50" charset="-128"/>
                <a:ea typeface="HGPｺﾞｼｯｸM" panose="020B0600000000000000" pitchFamily="50" charset="-128"/>
              </a:rPr>
              <a:t>㎜</a:t>
            </a:r>
            <a:r>
              <a:rPr lang="en-US" altLang="ja-JP" sz="2800" dirty="0">
                <a:latin typeface="HGPｺﾞｼｯｸM" panose="020B0600000000000000" pitchFamily="50" charset="-128"/>
                <a:ea typeface="HGPｺﾞｼｯｸM" panose="020B0600000000000000" pitchFamily="50" charset="-128"/>
              </a:rPr>
              <a:t>×1,189</a:t>
            </a:r>
            <a:r>
              <a:rPr lang="ja-JP" altLang="en-US" sz="2800" dirty="0">
                <a:latin typeface="HGPｺﾞｼｯｸM" panose="020B0600000000000000" pitchFamily="50" charset="-128"/>
                <a:ea typeface="HGPｺﾞｼｯｸM" panose="020B0600000000000000" pitchFamily="50" charset="-128"/>
              </a:rPr>
              <a:t>㎜）１枚で作成し、複数枚スライドでは作成しないでください。</a:t>
            </a:r>
            <a:endParaRPr lang="en-US" altLang="ja-JP" sz="2800" dirty="0">
              <a:latin typeface="HGPｺﾞｼｯｸM" panose="020B0600000000000000" pitchFamily="50" charset="-128"/>
              <a:ea typeface="HGPｺﾞｼｯｸM" panose="020B0600000000000000" pitchFamily="50" charset="-128"/>
            </a:endParaRPr>
          </a:p>
          <a:p>
            <a:r>
              <a:rPr lang="ja-JP" altLang="en-US" sz="2800" dirty="0">
                <a:latin typeface="HGPｺﾞｼｯｸM" panose="020B0600000000000000" pitchFamily="50" charset="-128"/>
                <a:ea typeface="HGPｺﾞｼｯｸM" panose="020B0600000000000000" pitchFamily="50" charset="-128"/>
              </a:rPr>
              <a:t>ＰＤＦファイルで保存し、ファイル名は</a:t>
            </a:r>
            <a:r>
              <a:rPr lang="ja-JP" altLang="en-US" sz="2800" dirty="0">
                <a:solidFill>
                  <a:srgbClr val="FF0000"/>
                </a:solidFill>
                <a:latin typeface="HGPｺﾞｼｯｸM" panose="020B0600000000000000" pitchFamily="50" charset="-128"/>
                <a:ea typeface="HGPｺﾞｼｯｸM" panose="020B0600000000000000" pitchFamily="50" charset="-128"/>
              </a:rPr>
              <a:t>「演題番号」</a:t>
            </a:r>
            <a:r>
              <a:rPr lang="ja-JP" altLang="en-US" sz="2800" dirty="0">
                <a:latin typeface="HGPｺﾞｼｯｸM" panose="020B0600000000000000" pitchFamily="50" charset="-128"/>
                <a:ea typeface="HGPｺﾞｼｯｸM" panose="020B0600000000000000" pitchFamily="50" charset="-128"/>
              </a:rPr>
              <a:t>にしてください。</a:t>
            </a:r>
            <a:endParaRPr lang="en-US" altLang="ja-JP" sz="2800" dirty="0">
              <a:latin typeface="HGPｺﾞｼｯｸM" panose="020B0600000000000000" pitchFamily="50" charset="-128"/>
              <a:ea typeface="HGPｺﾞｼｯｸM" panose="020B0600000000000000" pitchFamily="50" charset="-128"/>
            </a:endParaRPr>
          </a:p>
          <a:p>
            <a:r>
              <a:rPr lang="ja-JP" altLang="en-US" sz="2800" dirty="0">
                <a:latin typeface="HGPｺﾞｼｯｸM" panose="020B0600000000000000" pitchFamily="50" charset="-128"/>
                <a:ea typeface="HGPｺﾞｼｯｸM" panose="020B0600000000000000" pitchFamily="50" charset="-128"/>
              </a:rPr>
              <a:t>フォントサイズの指定はありませんが、小さい文字はつぶれる可能性があります。図、表、写真を含め、アップロード前にデータの確認をお願いします。</a:t>
            </a:r>
            <a:endParaRPr lang="en-US" altLang="ja-JP" sz="2800" dirty="0">
              <a:latin typeface="HGPｺﾞｼｯｸM" panose="020B0600000000000000" pitchFamily="50" charset="-128"/>
              <a:ea typeface="HGPｺﾞｼｯｸM" panose="020B0600000000000000" pitchFamily="50" charset="-128"/>
            </a:endParaRPr>
          </a:p>
          <a:p>
            <a:r>
              <a:rPr lang="ja-JP" altLang="en-US" sz="2800" dirty="0">
                <a:latin typeface="HGPｺﾞｼｯｸM" panose="020B0600000000000000" pitchFamily="50" charset="-128"/>
                <a:ea typeface="HGPｺﾞｼｯｸM" panose="020B0600000000000000" pitchFamily="50" charset="-128"/>
              </a:rPr>
              <a:t>構成は自由ですが、演題名及び発表者名（所属名）を明記してください。表記方法は、口頭発表に準じます。（３）口頭発表用動画の作成についての②発表者紹介の例をご参照ください。</a:t>
            </a:r>
            <a:endParaRPr lang="en-US" altLang="ja-JP" sz="2800" dirty="0">
              <a:latin typeface="HGPｺﾞｼｯｸM" panose="020B0600000000000000" pitchFamily="50" charset="-128"/>
              <a:ea typeface="HGPｺﾞｼｯｸM" panose="020B0600000000000000" pitchFamily="50" charset="-128"/>
            </a:endParaRPr>
          </a:p>
          <a:p>
            <a:endParaRPr lang="en-US" altLang="ja-JP" sz="2800" dirty="0">
              <a:latin typeface="HGPｺﾞｼｯｸM" panose="020B0600000000000000" pitchFamily="50" charset="-128"/>
              <a:ea typeface="HGPｺﾞｼｯｸM" panose="020B0600000000000000" pitchFamily="50" charset="-128"/>
            </a:endParaRPr>
          </a:p>
          <a:p>
            <a:endParaRPr kumimoji="1" lang="ja-JP" altLang="en-US"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166400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HGPｺﾞｼｯｸM" panose="020B0600000000000000" pitchFamily="50" charset="-128"/>
                <a:ea typeface="HGPｺﾞｼｯｸM" panose="020B0600000000000000" pitchFamily="50" charset="-128"/>
              </a:rPr>
              <a:t>（３）口頭発表用動画の作成について</a:t>
            </a:r>
          </a:p>
        </p:txBody>
      </p:sp>
      <p:sp>
        <p:nvSpPr>
          <p:cNvPr id="3" name="コンテンツ プレースホルダー 2"/>
          <p:cNvSpPr>
            <a:spLocks noGrp="1"/>
          </p:cNvSpPr>
          <p:nvPr>
            <p:ph idx="1"/>
          </p:nvPr>
        </p:nvSpPr>
        <p:spPr/>
        <p:txBody>
          <a:bodyPr>
            <a:normAutofit fontScale="92500" lnSpcReduction="10000"/>
          </a:bodyPr>
          <a:lstStyle/>
          <a:p>
            <a:r>
              <a:rPr kumimoji="1" lang="en-US" altLang="ja-JP" sz="2000" dirty="0">
                <a:latin typeface="HGPｺﾞｼｯｸM" panose="020B0600000000000000" pitchFamily="50" charset="-128"/>
                <a:ea typeface="HGPｺﾞｼｯｸM" panose="020B0600000000000000" pitchFamily="50" charset="-128"/>
              </a:rPr>
              <a:t>PowerPoint</a:t>
            </a:r>
            <a:r>
              <a:rPr kumimoji="1" lang="ja-JP" altLang="en-US" sz="2000" dirty="0">
                <a:latin typeface="HGPｺﾞｼｯｸM" panose="020B0600000000000000" pitchFamily="50" charset="-128"/>
                <a:ea typeface="HGPｺﾞｼｯｸM" panose="020B0600000000000000" pitchFamily="50" charset="-128"/>
              </a:rPr>
              <a:t>によるスライド動画作成のマニュアルです。以下の手順で作成を行ってください。</a:t>
            </a:r>
            <a:endParaRPr lang="en-US" altLang="ja-JP" sz="2000" dirty="0">
              <a:latin typeface="HGPｺﾞｼｯｸM" panose="020B0600000000000000" pitchFamily="50" charset="-128"/>
              <a:ea typeface="HGPｺﾞｼｯｸM" panose="020B0600000000000000" pitchFamily="50" charset="-128"/>
            </a:endParaRPr>
          </a:p>
          <a:p>
            <a:pPr marL="0" indent="0">
              <a:buNone/>
            </a:pPr>
            <a:endParaRPr kumimoji="1" lang="en-US" altLang="ja-JP" sz="2000" dirty="0"/>
          </a:p>
          <a:p>
            <a:pPr marL="0" indent="0">
              <a:buNone/>
            </a:pPr>
            <a:endParaRPr lang="en-US" altLang="ja-JP" sz="2000" dirty="0"/>
          </a:p>
          <a:p>
            <a:pPr marL="0" indent="0">
              <a:buNone/>
            </a:pPr>
            <a:endParaRPr kumimoji="1" lang="en-US" altLang="ja-JP" sz="2000" dirty="0"/>
          </a:p>
          <a:p>
            <a:pPr marL="0" indent="0">
              <a:buNone/>
            </a:pPr>
            <a:endParaRPr lang="en-US" altLang="ja-JP" sz="2000" dirty="0"/>
          </a:p>
          <a:p>
            <a:pPr marL="0" indent="0">
              <a:buNone/>
            </a:pPr>
            <a:r>
              <a:rPr kumimoji="1" lang="ja-JP" altLang="en-US" sz="2000" dirty="0">
                <a:latin typeface="HGPｺﾞｼｯｸM" panose="020B0600000000000000" pitchFamily="50" charset="-128"/>
                <a:ea typeface="HGPｺﾞｼｯｸM" panose="020B0600000000000000" pitchFamily="50" charset="-128"/>
              </a:rPr>
              <a:t>－目次－</a:t>
            </a:r>
            <a:endParaRPr kumimoji="1" lang="en-US" altLang="ja-JP" sz="2000" dirty="0">
              <a:latin typeface="HGPｺﾞｼｯｸM" panose="020B0600000000000000" pitchFamily="50" charset="-128"/>
              <a:ea typeface="HGPｺﾞｼｯｸM" panose="020B0600000000000000" pitchFamily="50" charset="-128"/>
            </a:endParaRPr>
          </a:p>
          <a:p>
            <a:pPr marL="0" indent="0">
              <a:buNone/>
            </a:pPr>
            <a:r>
              <a:rPr lang="ja-JP" altLang="en-US" sz="1800" dirty="0">
                <a:latin typeface="HGPｺﾞｼｯｸM" panose="020B0600000000000000" pitchFamily="50" charset="-128"/>
                <a:ea typeface="HGPｺﾞｼｯｸM" panose="020B0600000000000000" pitchFamily="50" charset="-128"/>
              </a:rPr>
              <a:t>①録音を始める前に</a:t>
            </a:r>
            <a:endParaRPr lang="en-US" altLang="ja-JP" sz="1800" dirty="0">
              <a:latin typeface="HGPｺﾞｼｯｸM" panose="020B0600000000000000" pitchFamily="50" charset="-128"/>
              <a:ea typeface="HGPｺﾞｼｯｸM" panose="020B0600000000000000" pitchFamily="50" charset="-128"/>
            </a:endParaRPr>
          </a:p>
          <a:p>
            <a:pPr marL="0" indent="0">
              <a:buNone/>
            </a:pPr>
            <a:r>
              <a:rPr kumimoji="1" lang="ja-JP" altLang="en-US" sz="1800" dirty="0">
                <a:latin typeface="HGPｺﾞｼｯｸM" panose="020B0600000000000000" pitchFamily="50" charset="-128"/>
                <a:ea typeface="HGPｺﾞｼｯｸM" panose="020B0600000000000000" pitchFamily="50" charset="-128"/>
              </a:rPr>
              <a:t>②自己紹介文の例</a:t>
            </a:r>
            <a:endParaRPr kumimoji="1" lang="en-US" altLang="ja-JP" sz="1800" dirty="0">
              <a:latin typeface="HGPｺﾞｼｯｸM" panose="020B0600000000000000" pitchFamily="50" charset="-128"/>
              <a:ea typeface="HGPｺﾞｼｯｸM" panose="020B0600000000000000" pitchFamily="50" charset="-128"/>
            </a:endParaRPr>
          </a:p>
          <a:p>
            <a:pPr marL="0" indent="0">
              <a:buNone/>
            </a:pPr>
            <a:r>
              <a:rPr lang="ja-JP" altLang="en-US" sz="1800" dirty="0">
                <a:latin typeface="HGPｺﾞｼｯｸM" panose="020B0600000000000000" pitchFamily="50" charset="-128"/>
                <a:ea typeface="HGPｺﾞｼｯｸM" panose="020B0600000000000000" pitchFamily="50" charset="-128"/>
              </a:rPr>
              <a:t>③機器の準備</a:t>
            </a:r>
            <a:endParaRPr lang="en-US" altLang="ja-JP" sz="1800" dirty="0">
              <a:latin typeface="HGPｺﾞｼｯｸM" panose="020B0600000000000000" pitchFamily="50" charset="-128"/>
              <a:ea typeface="HGPｺﾞｼｯｸM" panose="020B0600000000000000" pitchFamily="50" charset="-128"/>
            </a:endParaRPr>
          </a:p>
          <a:p>
            <a:pPr marL="0" indent="0">
              <a:buNone/>
            </a:pPr>
            <a:r>
              <a:rPr kumimoji="1" lang="ja-JP" altLang="en-US" sz="1800" dirty="0">
                <a:latin typeface="HGPｺﾞｼｯｸM" panose="020B0600000000000000" pitchFamily="50" charset="-128"/>
                <a:ea typeface="HGPｺﾞｼｯｸM" panose="020B0600000000000000" pitchFamily="50" charset="-128"/>
              </a:rPr>
              <a:t>④ナレーションの録音</a:t>
            </a:r>
            <a:endParaRPr kumimoji="1" lang="en-US" altLang="ja-JP" sz="1800" dirty="0">
              <a:latin typeface="HGPｺﾞｼｯｸM" panose="020B0600000000000000" pitchFamily="50" charset="-128"/>
              <a:ea typeface="HGPｺﾞｼｯｸM" panose="020B0600000000000000" pitchFamily="50" charset="-128"/>
            </a:endParaRPr>
          </a:p>
          <a:p>
            <a:pPr marL="0" indent="0">
              <a:buNone/>
            </a:pPr>
            <a:r>
              <a:rPr kumimoji="1" lang="ja-JP" altLang="en-US" sz="1800" dirty="0">
                <a:latin typeface="HGPｺﾞｼｯｸM" panose="020B0600000000000000" pitchFamily="50" charset="-128"/>
                <a:ea typeface="HGPｺﾞｼｯｸM" panose="020B0600000000000000" pitchFamily="50" charset="-128"/>
              </a:rPr>
              <a:t>⑤録音中の操作方法</a:t>
            </a:r>
            <a:endParaRPr kumimoji="1" lang="en-US" altLang="ja-JP" sz="1800" dirty="0">
              <a:latin typeface="HGPｺﾞｼｯｸM" panose="020B0600000000000000" pitchFamily="50" charset="-128"/>
              <a:ea typeface="HGPｺﾞｼｯｸM" panose="020B0600000000000000" pitchFamily="50" charset="-128"/>
            </a:endParaRPr>
          </a:p>
          <a:p>
            <a:pPr marL="0" indent="0">
              <a:buNone/>
            </a:pPr>
            <a:r>
              <a:rPr lang="ja-JP" altLang="en-US" sz="1800" dirty="0">
                <a:latin typeface="HGPｺﾞｼｯｸM" panose="020B0600000000000000" pitchFamily="50" charset="-128"/>
                <a:ea typeface="HGPｺﾞｼｯｸM" panose="020B0600000000000000" pitchFamily="50" charset="-128"/>
              </a:rPr>
              <a:t>⑥スライド毎の音声確認の仕方</a:t>
            </a:r>
            <a:endParaRPr lang="en-US" altLang="ja-JP" sz="1800" dirty="0">
              <a:latin typeface="HGPｺﾞｼｯｸM" panose="020B0600000000000000" pitchFamily="50" charset="-128"/>
              <a:ea typeface="HGPｺﾞｼｯｸM" panose="020B0600000000000000" pitchFamily="50" charset="-128"/>
            </a:endParaRPr>
          </a:p>
          <a:p>
            <a:pPr marL="0" indent="0">
              <a:buNone/>
            </a:pPr>
            <a:r>
              <a:rPr lang="ja-JP" altLang="en-US" sz="1800" dirty="0">
                <a:latin typeface="HGPｺﾞｼｯｸM" panose="020B0600000000000000" pitchFamily="50" charset="-128"/>
                <a:ea typeface="HGPｺﾞｼｯｸM" panose="020B0600000000000000" pitchFamily="50" charset="-128"/>
              </a:rPr>
              <a:t>⑦特定のスライドを録音し直したいとき</a:t>
            </a:r>
            <a:endParaRPr lang="en-US" altLang="ja-JP" sz="1800" dirty="0">
              <a:latin typeface="HGPｺﾞｼｯｸM" panose="020B0600000000000000" pitchFamily="50" charset="-128"/>
              <a:ea typeface="HGPｺﾞｼｯｸM" panose="020B0600000000000000" pitchFamily="50" charset="-128"/>
            </a:endParaRPr>
          </a:p>
          <a:p>
            <a:pPr marL="0" indent="0">
              <a:buNone/>
            </a:pPr>
            <a:r>
              <a:rPr kumimoji="1" lang="ja-JP" altLang="en-US" sz="1800" dirty="0">
                <a:latin typeface="HGPｺﾞｼｯｸM" panose="020B0600000000000000" pitchFamily="50" charset="-128"/>
                <a:ea typeface="HGPｺﾞｼｯｸM" panose="020B0600000000000000" pitchFamily="50" charset="-128"/>
              </a:rPr>
              <a:t>⑧動画ファイルの作成方法</a:t>
            </a:r>
            <a:endParaRPr kumimoji="1" lang="en-US" altLang="ja-JP" sz="1800" dirty="0">
              <a:latin typeface="HGPｺﾞｼｯｸM" panose="020B0600000000000000" pitchFamily="50" charset="-128"/>
              <a:ea typeface="HGPｺﾞｼｯｸM" panose="020B0600000000000000" pitchFamily="50" charset="-128"/>
            </a:endParaRPr>
          </a:p>
        </p:txBody>
      </p:sp>
      <p:sp>
        <p:nvSpPr>
          <p:cNvPr id="5" name="ホームベース 4"/>
          <p:cNvSpPr/>
          <p:nvPr/>
        </p:nvSpPr>
        <p:spPr>
          <a:xfrm>
            <a:off x="683559" y="2348864"/>
            <a:ext cx="1800000" cy="7776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発表スライドの</a:t>
            </a:r>
            <a:endParaRPr kumimoji="1" lang="en-US" altLang="ja-JP" sz="1600" dirty="0"/>
          </a:p>
          <a:p>
            <a:pPr algn="ctr"/>
            <a:r>
              <a:rPr lang="ja-JP" altLang="en-US" sz="1600" dirty="0"/>
              <a:t>作成（ＰＰＴ）</a:t>
            </a:r>
            <a:endParaRPr kumimoji="1" lang="ja-JP" altLang="en-US" sz="1600" dirty="0"/>
          </a:p>
        </p:txBody>
      </p:sp>
      <p:sp>
        <p:nvSpPr>
          <p:cNvPr id="6" name="ホームベース 5"/>
          <p:cNvSpPr/>
          <p:nvPr/>
        </p:nvSpPr>
        <p:spPr>
          <a:xfrm>
            <a:off x="2483768" y="2348880"/>
            <a:ext cx="1306800" cy="7776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機器準備</a:t>
            </a:r>
            <a:endParaRPr kumimoji="1" lang="en-US" altLang="ja-JP" sz="1600" dirty="0"/>
          </a:p>
          <a:p>
            <a:pPr algn="ctr"/>
            <a:r>
              <a:rPr lang="ja-JP" altLang="en-US" sz="1600" dirty="0"/>
              <a:t>録音準備</a:t>
            </a:r>
            <a:endParaRPr kumimoji="1" lang="ja-JP" altLang="en-US" sz="1600" dirty="0"/>
          </a:p>
        </p:txBody>
      </p:sp>
      <p:sp>
        <p:nvSpPr>
          <p:cNvPr id="10" name="ホームベース 9"/>
          <p:cNvSpPr/>
          <p:nvPr/>
        </p:nvSpPr>
        <p:spPr>
          <a:xfrm>
            <a:off x="3779912" y="2348880"/>
            <a:ext cx="1306800" cy="7776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音声録音</a:t>
            </a:r>
          </a:p>
        </p:txBody>
      </p:sp>
      <p:sp>
        <p:nvSpPr>
          <p:cNvPr id="11" name="ホームベース 10"/>
          <p:cNvSpPr/>
          <p:nvPr/>
        </p:nvSpPr>
        <p:spPr>
          <a:xfrm>
            <a:off x="5076056" y="2348880"/>
            <a:ext cx="1800000" cy="7776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動画ファイル</a:t>
            </a:r>
            <a:endParaRPr kumimoji="1" lang="en-US" altLang="ja-JP" sz="1600" dirty="0"/>
          </a:p>
          <a:p>
            <a:pPr algn="ctr"/>
            <a:r>
              <a:rPr lang="ja-JP" altLang="en-US" sz="1600" dirty="0"/>
              <a:t>作成</a:t>
            </a:r>
            <a:endParaRPr kumimoji="1" lang="ja-JP" altLang="en-US" sz="1600" dirty="0"/>
          </a:p>
        </p:txBody>
      </p:sp>
      <p:sp>
        <p:nvSpPr>
          <p:cNvPr id="12" name="正方形/長方形 11"/>
          <p:cNvSpPr/>
          <p:nvPr/>
        </p:nvSpPr>
        <p:spPr>
          <a:xfrm>
            <a:off x="6908552" y="2348880"/>
            <a:ext cx="1623888" cy="777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データ</a:t>
            </a:r>
            <a:endParaRPr kumimoji="1" lang="en-US" altLang="ja-JP" sz="1600" dirty="0"/>
          </a:p>
          <a:p>
            <a:pPr algn="ctr"/>
            <a:r>
              <a:rPr kumimoji="1" lang="ja-JP" altLang="en-US" sz="1600" dirty="0"/>
              <a:t>アップロード</a:t>
            </a:r>
          </a:p>
        </p:txBody>
      </p:sp>
    </p:spTree>
    <p:extLst>
      <p:ext uri="{BB962C8B-B14F-4D97-AF65-F5344CB8AC3E}">
        <p14:creationId xmlns:p14="http://schemas.microsoft.com/office/powerpoint/2010/main" val="2440409748"/>
      </p:ext>
    </p:extLst>
  </p:cSld>
  <p:clrMapOvr>
    <a:masterClrMapping/>
  </p:clrMapOvr>
  <mc:AlternateContent xmlns:mc="http://schemas.openxmlformats.org/markup-compatibility/2006" xmlns:p14="http://schemas.microsoft.com/office/powerpoint/2010/main">
    <mc:Choice Requires="p14">
      <p:transition spd="slow" p14:dur="2000" advTm="11378"/>
    </mc:Choice>
    <mc:Fallback xmlns="">
      <p:transition spd="slow" advTm="1137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HGPｺﾞｼｯｸM" panose="020B0600000000000000" pitchFamily="50" charset="-128"/>
                <a:ea typeface="HGPｺﾞｼｯｸM" panose="020B0600000000000000" pitchFamily="50" charset="-128"/>
              </a:rPr>
              <a:t>①録音を始める前に</a:t>
            </a:r>
          </a:p>
        </p:txBody>
      </p:sp>
      <p:sp>
        <p:nvSpPr>
          <p:cNvPr id="3" name="コンテンツ プレースホルダー 2"/>
          <p:cNvSpPr>
            <a:spLocks noGrp="1"/>
          </p:cNvSpPr>
          <p:nvPr>
            <p:ph idx="1"/>
          </p:nvPr>
        </p:nvSpPr>
        <p:spPr/>
        <p:txBody>
          <a:bodyPr>
            <a:normAutofit/>
          </a:bodyPr>
          <a:lstStyle/>
          <a:p>
            <a:r>
              <a:rPr lang="ja-JP" altLang="en-US" sz="2400" dirty="0">
                <a:latin typeface="HGPｺﾞｼｯｸM" panose="020B0600000000000000" pitchFamily="50" charset="-128"/>
                <a:ea typeface="HGPｺﾞｼｯｸM" panose="020B0600000000000000" pitchFamily="50" charset="-128"/>
              </a:rPr>
              <a:t>作成した発表用のパワーポイントのファイルを用意してください。</a:t>
            </a:r>
            <a:endParaRPr lang="en-US" altLang="ja-JP" sz="2400" dirty="0">
              <a:latin typeface="HGPｺﾞｼｯｸM" panose="020B0600000000000000" pitchFamily="50" charset="-128"/>
              <a:ea typeface="HGPｺﾞｼｯｸM" panose="020B0600000000000000" pitchFamily="50" charset="-128"/>
            </a:endParaRPr>
          </a:p>
          <a:p>
            <a:pPr marL="0" indent="0">
              <a:buNone/>
            </a:pPr>
            <a:r>
              <a:rPr lang="ja-JP" altLang="en-US" sz="2400" dirty="0">
                <a:latin typeface="HGPｺﾞｼｯｸM" panose="020B0600000000000000" pitchFamily="50" charset="-128"/>
                <a:ea typeface="HGPｺﾞｼｯｸM" panose="020B0600000000000000" pitchFamily="50" charset="-128"/>
              </a:rPr>
              <a:t>　　元データから動画に加工するためのコピーファイルを作成します。</a:t>
            </a:r>
            <a:endParaRPr lang="en-US" altLang="ja-JP" sz="24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作成したコピーファイルを使用して音声の登録を行います。</a:t>
            </a:r>
            <a:endParaRPr lang="en-US" altLang="ja-JP" sz="2400" dirty="0">
              <a:latin typeface="HGPｺﾞｼｯｸM" panose="020B0600000000000000" pitchFamily="50" charset="-128"/>
              <a:ea typeface="HGPｺﾞｼｯｸM" panose="020B0600000000000000" pitchFamily="50" charset="-128"/>
            </a:endParaRPr>
          </a:p>
          <a:p>
            <a:pPr marL="0" indent="0">
              <a:buNone/>
            </a:pPr>
            <a:endParaRPr lang="en-US" altLang="ja-JP" sz="24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動画作成に当たり、スライドは以下のとおり作成してください。</a:t>
            </a:r>
            <a:endParaRPr lang="en-US" altLang="ja-JP" sz="2400" dirty="0">
              <a:latin typeface="HGPｺﾞｼｯｸM" panose="020B0600000000000000" pitchFamily="50" charset="-128"/>
              <a:ea typeface="HGPｺﾞｼｯｸM" panose="020B0600000000000000" pitchFamily="50" charset="-128"/>
            </a:endParaRPr>
          </a:p>
          <a:p>
            <a:pPr marL="0" indent="0">
              <a:buNone/>
            </a:pPr>
            <a:r>
              <a:rPr lang="ja-JP" altLang="en-US" sz="2400" dirty="0">
                <a:latin typeface="HGPｺﾞｼｯｸM" panose="020B0600000000000000" pitchFamily="50" charset="-128"/>
                <a:ea typeface="HGPｺﾞｼｯｸM" panose="020B0600000000000000" pitchFamily="50" charset="-128"/>
              </a:rPr>
              <a:t>　　１枚目　　　　演題名</a:t>
            </a:r>
            <a:endParaRPr lang="en-US" altLang="ja-JP" sz="2400" dirty="0">
              <a:latin typeface="HGPｺﾞｼｯｸM" panose="020B0600000000000000" pitchFamily="50" charset="-128"/>
              <a:ea typeface="HGPｺﾞｼｯｸM" panose="020B0600000000000000" pitchFamily="50" charset="-128"/>
            </a:endParaRPr>
          </a:p>
          <a:p>
            <a:pPr marL="0" indent="0">
              <a:buNone/>
            </a:pPr>
            <a:r>
              <a:rPr lang="ja-JP" altLang="en-US" sz="2400" dirty="0">
                <a:latin typeface="HGPｺﾞｼｯｸM" panose="020B0600000000000000" pitchFamily="50" charset="-128"/>
                <a:ea typeface="HGPｺﾞｼｯｸM" panose="020B0600000000000000" pitchFamily="50" charset="-128"/>
              </a:rPr>
              <a:t>　　２枚目　　　　発表者の自己紹介（名前、経歴など）</a:t>
            </a:r>
            <a:endParaRPr lang="en-US" altLang="ja-JP" sz="2400" dirty="0">
              <a:latin typeface="HGPｺﾞｼｯｸM" panose="020B0600000000000000" pitchFamily="50" charset="-128"/>
              <a:ea typeface="HGPｺﾞｼｯｸM" panose="020B0600000000000000" pitchFamily="50" charset="-128"/>
            </a:endParaRPr>
          </a:p>
          <a:p>
            <a:pPr marL="0" indent="0">
              <a:buNone/>
            </a:pPr>
            <a:r>
              <a:rPr lang="ja-JP" altLang="en-US" sz="2400" dirty="0">
                <a:latin typeface="HGPｺﾞｼｯｸM" panose="020B0600000000000000" pitchFamily="50" charset="-128"/>
                <a:ea typeface="HGPｺﾞｼｯｸM" panose="020B0600000000000000" pitchFamily="50" charset="-128"/>
              </a:rPr>
              <a:t>　　３枚目以降　発表内容</a:t>
            </a:r>
            <a:endParaRPr lang="en-US" altLang="ja-JP" sz="2400" dirty="0">
              <a:latin typeface="HGPｺﾞｼｯｸM" panose="020B0600000000000000" pitchFamily="50" charset="-128"/>
              <a:ea typeface="HGPｺﾞｼｯｸM" panose="020B0600000000000000" pitchFamily="50" charset="-128"/>
            </a:endParaRPr>
          </a:p>
          <a:p>
            <a:pPr marL="0" indent="0">
              <a:buNone/>
            </a:pPr>
            <a:endParaRPr lang="en-US" altLang="ja-JP" sz="24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682754682"/>
      </p:ext>
    </p:extLst>
  </p:cSld>
  <p:clrMapOvr>
    <a:masterClrMapping/>
  </p:clrMapOvr>
  <mc:AlternateContent xmlns:mc="http://schemas.openxmlformats.org/markup-compatibility/2006" xmlns:p14="http://schemas.microsoft.com/office/powerpoint/2010/main">
    <mc:Choice Requires="p14">
      <p:transition spd="slow" p14:dur="2000" advTm="27877"/>
    </mc:Choice>
    <mc:Fallback xmlns="">
      <p:transition spd="slow" advTm="2787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latin typeface="HGPｺﾞｼｯｸM" panose="020B0600000000000000" pitchFamily="50" charset="-128"/>
                <a:ea typeface="HGPｺﾞｼｯｸM" panose="020B0600000000000000" pitchFamily="50" charset="-128"/>
              </a:rPr>
              <a:t>②発表者紹介の例</a:t>
            </a:r>
          </a:p>
        </p:txBody>
      </p:sp>
      <p:sp>
        <p:nvSpPr>
          <p:cNvPr id="3" name="コンテンツ プレースホルダー 2"/>
          <p:cNvSpPr>
            <a:spLocks noGrp="1"/>
          </p:cNvSpPr>
          <p:nvPr>
            <p:ph idx="1"/>
          </p:nvPr>
        </p:nvSpPr>
        <p:spPr/>
        <p:txBody>
          <a:bodyPr>
            <a:normAutofit/>
          </a:bodyPr>
          <a:lstStyle/>
          <a:p>
            <a:pPr marL="0" indent="0">
              <a:buNone/>
            </a:pPr>
            <a:endParaRPr lang="en-US" altLang="ja-JP" sz="2400" dirty="0">
              <a:latin typeface="HGPｺﾞｼｯｸM" panose="020B0600000000000000" pitchFamily="50" charset="-128"/>
              <a:ea typeface="HGPｺﾞｼｯｸM" panose="020B0600000000000000" pitchFamily="50" charset="-128"/>
            </a:endParaRPr>
          </a:p>
          <a:p>
            <a:pPr marL="0" indent="0">
              <a:buNone/>
            </a:pPr>
            <a:r>
              <a:rPr lang="ja-JP" altLang="en-US" sz="2800" dirty="0">
                <a:latin typeface="HGPｺﾞｼｯｸM" panose="020B0600000000000000" pitchFamily="50" charset="-128"/>
                <a:ea typeface="HGPｺﾞｼｯｸM" panose="020B0600000000000000" pitchFamily="50" charset="-128"/>
              </a:rPr>
              <a:t>〇　□田　▲郎（</a:t>
            </a:r>
            <a:r>
              <a:rPr lang="en-US" altLang="ja-JP" sz="2800" dirty="0">
                <a:latin typeface="HGPｺﾞｼｯｸM" panose="020B0600000000000000" pitchFamily="50" charset="-128"/>
                <a:ea typeface="HGPｺﾞｼｯｸM" panose="020B0600000000000000" pitchFamily="50" charset="-128"/>
              </a:rPr>
              <a:t>××</a:t>
            </a:r>
            <a:r>
              <a:rPr lang="ja-JP" altLang="en-US" sz="2800" dirty="0">
                <a:latin typeface="HGPｺﾞｼｯｸM" panose="020B0600000000000000" pitchFamily="50" charset="-128"/>
                <a:ea typeface="HGPｺﾞｼｯｸM" panose="020B0600000000000000" pitchFamily="50" charset="-128"/>
              </a:rPr>
              <a:t>大学）</a:t>
            </a:r>
            <a:endParaRPr lang="en-US" altLang="ja-JP" sz="2800" dirty="0">
              <a:latin typeface="HGPｺﾞｼｯｸM" panose="020B0600000000000000" pitchFamily="50" charset="-128"/>
              <a:ea typeface="HGPｺﾞｼｯｸM" panose="020B0600000000000000" pitchFamily="50" charset="-128"/>
            </a:endParaRPr>
          </a:p>
          <a:p>
            <a:pPr marL="0" indent="0">
              <a:buNone/>
            </a:pPr>
            <a:r>
              <a:rPr lang="ja-JP" altLang="en-US" sz="2800" dirty="0">
                <a:latin typeface="HGPｺﾞｼｯｸM" panose="020B0600000000000000" pitchFamily="50" charset="-128"/>
                <a:ea typeface="HGPｺﾞｼｯｸM" panose="020B0600000000000000" pitchFamily="50" charset="-128"/>
              </a:rPr>
              <a:t>　　 ◆井　〇美（△△刑務所）</a:t>
            </a:r>
            <a:endParaRPr lang="en-US" altLang="ja-JP" sz="2800" dirty="0">
              <a:latin typeface="HGPｺﾞｼｯｸM" panose="020B0600000000000000" pitchFamily="50" charset="-128"/>
              <a:ea typeface="HGPｺﾞｼｯｸM" panose="020B0600000000000000" pitchFamily="50" charset="-128"/>
            </a:endParaRPr>
          </a:p>
          <a:p>
            <a:pPr marL="0" indent="0">
              <a:buNone/>
            </a:pPr>
            <a:r>
              <a:rPr lang="ja-JP" altLang="en-US" sz="2800" dirty="0">
                <a:latin typeface="HGPｺﾞｼｯｸM" panose="020B0600000000000000" pitchFamily="50" charset="-128"/>
                <a:ea typeface="HGPｺﾞｼｯｸM" panose="020B0600000000000000" pitchFamily="50" charset="-128"/>
              </a:rPr>
              <a:t>　　 </a:t>
            </a:r>
            <a:r>
              <a:rPr lang="en-US" altLang="ja-JP" sz="2800" dirty="0">
                <a:latin typeface="HGPｺﾞｼｯｸM" panose="020B0600000000000000" pitchFamily="50" charset="-128"/>
                <a:ea typeface="HGPｺﾞｼｯｸM" panose="020B0600000000000000" pitchFamily="50" charset="-128"/>
              </a:rPr>
              <a:t>…</a:t>
            </a:r>
          </a:p>
          <a:p>
            <a:pPr marL="0" indent="0">
              <a:buNone/>
            </a:pPr>
            <a:endParaRPr lang="en-US" altLang="ja-JP" sz="2800" dirty="0">
              <a:latin typeface="HGPｺﾞｼｯｸM" panose="020B0600000000000000" pitchFamily="50" charset="-128"/>
              <a:ea typeface="HGPｺﾞｼｯｸM" panose="020B0600000000000000" pitchFamily="50" charset="-128"/>
            </a:endParaRPr>
          </a:p>
          <a:p>
            <a:pPr marL="0" indent="0">
              <a:buNone/>
            </a:pPr>
            <a:r>
              <a:rPr lang="en-US" altLang="ja-JP" sz="2800" dirty="0">
                <a:latin typeface="HGPｺﾞｼｯｸM" panose="020B0600000000000000" pitchFamily="50" charset="-128"/>
                <a:ea typeface="HGPｺﾞｼｯｸM" panose="020B0600000000000000" pitchFamily="50" charset="-128"/>
              </a:rPr>
              <a:t>※</a:t>
            </a:r>
            <a:r>
              <a:rPr lang="ja-JP" altLang="en-US" sz="2800" dirty="0">
                <a:latin typeface="HGPｺﾞｼｯｸM" panose="020B0600000000000000" pitchFamily="50" charset="-128"/>
                <a:ea typeface="HGPｺﾞｼｯｸM" panose="020B0600000000000000" pitchFamily="50" charset="-128"/>
              </a:rPr>
              <a:t>１　発表者の氏名（所属）</a:t>
            </a:r>
            <a:endParaRPr lang="en-US" altLang="ja-JP" sz="2800" dirty="0">
              <a:latin typeface="HGPｺﾞｼｯｸM" panose="020B0600000000000000" pitchFamily="50" charset="-128"/>
              <a:ea typeface="HGPｺﾞｼｯｸM" panose="020B0600000000000000" pitchFamily="50" charset="-128"/>
            </a:endParaRPr>
          </a:p>
          <a:p>
            <a:pPr marL="0" indent="0">
              <a:buNone/>
            </a:pPr>
            <a:r>
              <a:rPr lang="en-US" altLang="ja-JP" sz="2800" dirty="0">
                <a:latin typeface="HGPｺﾞｼｯｸM" panose="020B0600000000000000" pitchFamily="50" charset="-128"/>
                <a:ea typeface="HGPｺﾞｼｯｸM" panose="020B0600000000000000" pitchFamily="50" charset="-128"/>
              </a:rPr>
              <a:t>※</a:t>
            </a:r>
            <a:r>
              <a:rPr lang="ja-JP" altLang="en-US" sz="2800" dirty="0">
                <a:latin typeface="HGPｺﾞｼｯｸM" panose="020B0600000000000000" pitchFamily="50" charset="-128"/>
                <a:ea typeface="HGPｺﾞｼｯｸM" panose="020B0600000000000000" pitchFamily="50" charset="-128"/>
              </a:rPr>
              <a:t>２　責任発表者には</a:t>
            </a:r>
            <a:r>
              <a:rPr lang="ja-JP" altLang="en-US" sz="2800" dirty="0" err="1">
                <a:latin typeface="HGPｺﾞｼｯｸM" panose="020B0600000000000000" pitchFamily="50" charset="-128"/>
                <a:ea typeface="HGPｺﾞｼｯｸM" panose="020B0600000000000000" pitchFamily="50" charset="-128"/>
              </a:rPr>
              <a:t>〇</a:t>
            </a:r>
            <a:r>
              <a:rPr lang="ja-JP" altLang="en-US" sz="2800" dirty="0">
                <a:latin typeface="HGPｺﾞｼｯｸM" panose="020B0600000000000000" pitchFamily="50" charset="-128"/>
                <a:ea typeface="HGPｺﾞｼｯｸM" panose="020B0600000000000000" pitchFamily="50" charset="-128"/>
              </a:rPr>
              <a:t>印</a:t>
            </a:r>
            <a:endParaRPr lang="en-US" altLang="ja-JP" sz="2800" dirty="0">
              <a:latin typeface="HGPｺﾞｼｯｸM" panose="020B0600000000000000" pitchFamily="50" charset="-128"/>
              <a:ea typeface="HGPｺﾞｼｯｸM" panose="020B0600000000000000" pitchFamily="50" charset="-128"/>
            </a:endParaRPr>
          </a:p>
          <a:p>
            <a:pPr marL="0" indent="0" algn="ctr">
              <a:buNone/>
            </a:pPr>
            <a:endParaRPr kumimoji="1" lang="ja-JP" altLang="en-US" sz="24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885967796"/>
      </p:ext>
    </p:extLst>
  </p:cSld>
  <p:clrMapOvr>
    <a:masterClrMapping/>
  </p:clrMapOvr>
  <mc:AlternateContent xmlns:mc="http://schemas.openxmlformats.org/markup-compatibility/2006" xmlns:p14="http://schemas.microsoft.com/office/powerpoint/2010/main">
    <mc:Choice Requires="p14">
      <p:transition spd="slow" p14:dur="2000" advTm="7577"/>
    </mc:Choice>
    <mc:Fallback xmlns="">
      <p:transition spd="slow" advTm="757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ea typeface="HGPｺﾞｼｯｸM" panose="020B0600000000000000" pitchFamily="50" charset="-128"/>
              </a:rPr>
              <a:t>③機器の準備</a:t>
            </a:r>
            <a:endParaRPr kumimoji="1" lang="ja-JP" altLang="en-US" sz="3600" dirty="0">
              <a:ea typeface="HGPｺﾞｼｯｸM" panose="020B0600000000000000" pitchFamily="50" charset="-128"/>
            </a:endParaRPr>
          </a:p>
        </p:txBody>
      </p:sp>
      <p:sp>
        <p:nvSpPr>
          <p:cNvPr id="3" name="コンテンツ プレースホルダー 2"/>
          <p:cNvSpPr>
            <a:spLocks noGrp="1"/>
          </p:cNvSpPr>
          <p:nvPr>
            <p:ph idx="1"/>
          </p:nvPr>
        </p:nvSpPr>
        <p:spPr/>
        <p:txBody>
          <a:bodyPr>
            <a:normAutofit/>
          </a:bodyPr>
          <a:lstStyle/>
          <a:p>
            <a:r>
              <a:rPr kumimoji="1" lang="ja-JP" altLang="en-US" sz="2400" dirty="0">
                <a:ea typeface="HGPｺﾞｼｯｸM" panose="020B0600000000000000" pitchFamily="50" charset="-128"/>
              </a:rPr>
              <a:t>パソコンに入力マイクが内蔵（または外部接続）されていることを確認し、</a:t>
            </a:r>
            <a:r>
              <a:rPr lang="ja-JP" altLang="en-US" sz="2400" dirty="0">
                <a:ea typeface="HGPｺﾞｼｯｸM" panose="020B0600000000000000" pitchFamily="50" charset="-128"/>
              </a:rPr>
              <a:t>マイクの性能テストを行ってください。</a:t>
            </a:r>
            <a:endParaRPr lang="en-US" altLang="ja-JP" sz="2400" dirty="0">
              <a:ea typeface="HGPｺﾞｼｯｸM" panose="020B0600000000000000" pitchFamily="50" charset="-128"/>
            </a:endParaRPr>
          </a:p>
          <a:p>
            <a:r>
              <a:rPr kumimoji="1" lang="ja-JP" altLang="en-US" sz="2400" dirty="0">
                <a:ea typeface="HGPｺﾞｼｯｸM" panose="020B0600000000000000" pitchFamily="50" charset="-128"/>
              </a:rPr>
              <a:t>録音の際は極力静かな場所で、雑音が入らないようにお願いします。</a:t>
            </a:r>
            <a:endParaRPr kumimoji="1" lang="en-US" altLang="ja-JP" sz="2400" dirty="0">
              <a:ea typeface="HGPｺﾞｼｯｸM" panose="020B0600000000000000" pitchFamily="50" charset="-128"/>
            </a:endParaRPr>
          </a:p>
          <a:p>
            <a:r>
              <a:rPr lang="ja-JP" altLang="en-US" sz="2400" dirty="0">
                <a:ea typeface="HGPｺﾞｼｯｸM" panose="020B0600000000000000" pitchFamily="50" charset="-128"/>
              </a:rPr>
              <a:t>動画時間は１５分以内、データ容量は最大３００ＭＢです。</a:t>
            </a:r>
            <a:endParaRPr lang="en-US" altLang="ja-JP" sz="2400" dirty="0">
              <a:ea typeface="HGPｺﾞｼｯｸM" panose="020B0600000000000000" pitchFamily="50" charset="-128"/>
            </a:endParaRPr>
          </a:p>
          <a:p>
            <a:r>
              <a:rPr lang="ja-JP" altLang="en-US" sz="2400" dirty="0">
                <a:ea typeface="HGPｺﾞｼｯｸM" panose="020B0600000000000000" pitchFamily="50" charset="-128"/>
              </a:rPr>
              <a:t>録音後は、必ず保存してください。また、データ作成終了後には、初めから再生し、動作状況のご確認をお願いします。</a:t>
            </a:r>
            <a:endParaRPr lang="en-US" altLang="ja-JP" sz="2400" dirty="0">
              <a:ea typeface="HGPｺﾞｼｯｸM" panose="020B0600000000000000" pitchFamily="50" charset="-128"/>
            </a:endParaRPr>
          </a:p>
          <a:p>
            <a:pPr marL="0" indent="0">
              <a:buNone/>
            </a:pPr>
            <a:endParaRPr kumimoji="1" lang="ja-JP" altLang="en-US" sz="2400" dirty="0">
              <a:ea typeface="HGPｺﾞｼｯｸM" panose="020B0600000000000000" pitchFamily="50" charset="-128"/>
            </a:endParaRPr>
          </a:p>
        </p:txBody>
      </p:sp>
    </p:spTree>
    <p:extLst>
      <p:ext uri="{BB962C8B-B14F-4D97-AF65-F5344CB8AC3E}">
        <p14:creationId xmlns:p14="http://schemas.microsoft.com/office/powerpoint/2010/main" val="3180344128"/>
      </p:ext>
    </p:extLst>
  </p:cSld>
  <p:clrMapOvr>
    <a:masterClrMapping/>
  </p:clrMapOvr>
  <mc:AlternateContent xmlns:mc="http://schemas.openxmlformats.org/markup-compatibility/2006" xmlns:p14="http://schemas.microsoft.com/office/powerpoint/2010/main">
    <mc:Choice Requires="p14">
      <p:transition spd="slow" p14:dur="2000" advTm="21295"/>
    </mc:Choice>
    <mc:Fallback xmlns="">
      <p:transition spd="slow" advTm="2129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ea typeface="HGPｺﾞｼｯｸM" panose="020B0600000000000000" pitchFamily="50" charset="-128"/>
              </a:rPr>
              <a:t>④ナレーションの録音</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0362" y="4725144"/>
            <a:ext cx="3409950" cy="104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889159"/>
            <a:ext cx="8229600" cy="1539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角丸四角形吹き出し 4"/>
          <p:cNvSpPr/>
          <p:nvPr/>
        </p:nvSpPr>
        <p:spPr>
          <a:xfrm>
            <a:off x="1979712" y="1196752"/>
            <a:ext cx="4824536" cy="504056"/>
          </a:xfrm>
          <a:prstGeom prst="wedgeRoundRectCallout">
            <a:avLst>
              <a:gd name="adj1" fmla="val -5225"/>
              <a:gd name="adj2" fmla="val 84449"/>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PｺﾞｼｯｸM" panose="020B0600000000000000" pitchFamily="50" charset="-128"/>
                <a:ea typeface="HGPｺﾞｼｯｸM" panose="020B0600000000000000" pitchFamily="50" charset="-128"/>
              </a:rPr>
              <a:t>①画面上部に表示されているスライドショーをクリック</a:t>
            </a:r>
          </a:p>
        </p:txBody>
      </p:sp>
      <p:sp>
        <p:nvSpPr>
          <p:cNvPr id="9" name="角丸四角形吹き出し 8"/>
          <p:cNvSpPr/>
          <p:nvPr/>
        </p:nvSpPr>
        <p:spPr>
          <a:xfrm>
            <a:off x="2843808" y="3212976"/>
            <a:ext cx="3096344" cy="720080"/>
          </a:xfrm>
          <a:prstGeom prst="wedgeRoundRectCallout">
            <a:avLst>
              <a:gd name="adj1" fmla="val -175"/>
              <a:gd name="adj2" fmla="val -9535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HGPｺﾞｼｯｸM" panose="020B0600000000000000" pitchFamily="50" charset="-128"/>
                <a:ea typeface="HGPｺﾞｼｯｸM" panose="020B0600000000000000" pitchFamily="50" charset="-128"/>
              </a:rPr>
              <a:t>②スライドショーの記録をクリック</a:t>
            </a:r>
            <a:endParaRPr kumimoji="1" lang="en-US" altLang="ja-JP" sz="16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1600" dirty="0">
                <a:solidFill>
                  <a:schemeClr val="tx1"/>
                </a:solidFill>
                <a:latin typeface="HGPｺﾞｼｯｸM" panose="020B0600000000000000" pitchFamily="50" charset="-128"/>
                <a:ea typeface="HGPｺﾞｼｯｸM" panose="020B0600000000000000" pitchFamily="50" charset="-128"/>
              </a:rPr>
              <a:t>③先頭から録音を開始をクリック</a:t>
            </a:r>
          </a:p>
        </p:txBody>
      </p:sp>
      <p:sp>
        <p:nvSpPr>
          <p:cNvPr id="6" name="下矢印 5"/>
          <p:cNvSpPr/>
          <p:nvPr/>
        </p:nvSpPr>
        <p:spPr>
          <a:xfrm>
            <a:off x="4499992" y="4149080"/>
            <a:ext cx="484632" cy="48920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吹き出し 10"/>
          <p:cNvSpPr/>
          <p:nvPr/>
        </p:nvSpPr>
        <p:spPr>
          <a:xfrm>
            <a:off x="539552" y="4725144"/>
            <a:ext cx="3096344" cy="1047750"/>
          </a:xfrm>
          <a:prstGeom prst="wedgeRoundRectCallout">
            <a:avLst>
              <a:gd name="adj1" fmla="val 58888"/>
              <a:gd name="adj2" fmla="val 218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HGPｺﾞｼｯｸM" panose="020B0600000000000000" pitchFamily="50" charset="-128"/>
                <a:ea typeface="HGPｺﾞｼｯｸM" panose="020B0600000000000000" pitchFamily="50" charset="-128"/>
              </a:rPr>
              <a:t>④２つのチェックボックスにチェックを入れ、記録の開始を押すと録音が開始されます。</a:t>
            </a:r>
          </a:p>
        </p:txBody>
      </p:sp>
    </p:spTree>
    <p:extLst>
      <p:ext uri="{BB962C8B-B14F-4D97-AF65-F5344CB8AC3E}">
        <p14:creationId xmlns:p14="http://schemas.microsoft.com/office/powerpoint/2010/main" val="4288927853"/>
      </p:ext>
    </p:extLst>
  </p:cSld>
  <p:clrMapOvr>
    <a:masterClrMapping/>
  </p:clrMapOvr>
  <mc:AlternateContent xmlns:mc="http://schemas.openxmlformats.org/markup-compatibility/2006" xmlns:p14="http://schemas.microsoft.com/office/powerpoint/2010/main">
    <mc:Choice Requires="p14">
      <p:transition spd="slow" p14:dur="2000" advTm="21646"/>
    </mc:Choice>
    <mc:Fallback xmlns="">
      <p:transition spd="slow" advTm="21646"/>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1121</Words>
  <Application>Microsoft Office PowerPoint</Application>
  <PresentationFormat>画面に合わせる (4:3)</PresentationFormat>
  <Paragraphs>118</Paragraphs>
  <Slides>18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18</vt:i4>
      </vt:variant>
    </vt:vector>
  </HeadingPairs>
  <TitlesOfParts>
    <vt:vector size="22" baseType="lpstr">
      <vt:lpstr>HGPｺﾞｼｯｸM</vt:lpstr>
      <vt:lpstr>Arial</vt:lpstr>
      <vt:lpstr>Calibri</vt:lpstr>
      <vt:lpstr>Office ​​テーマ</vt:lpstr>
      <vt:lpstr>日本犯罪心理学会 第５９回大会</vt:lpstr>
      <vt:lpstr>目次</vt:lpstr>
      <vt:lpstr>（１）録画動画作成の留意事項</vt:lpstr>
      <vt:lpstr>（２）ポスター発表データ作成について</vt:lpstr>
      <vt:lpstr>（３）口頭発表用動画の作成について</vt:lpstr>
      <vt:lpstr>①録音を始める前に</vt:lpstr>
      <vt:lpstr>②発表者紹介の例</vt:lpstr>
      <vt:lpstr>③機器の準備</vt:lpstr>
      <vt:lpstr>④ナレーションの録音</vt:lpstr>
      <vt:lpstr>⑤録音中の操作方法</vt:lpstr>
      <vt:lpstr>⑤録音中の操作方法</vt:lpstr>
      <vt:lpstr>⑥スライド毎の音声の確認</vt:lpstr>
      <vt:lpstr>⑦特定のスライドを録音し直したいとき</vt:lpstr>
      <vt:lpstr>⑦特定のスライドを録音し直したいとき</vt:lpstr>
      <vt:lpstr>⑧動画ファイルの作成方法</vt:lpstr>
      <vt:lpstr>⑨ファイル名及びデータ容量について</vt:lpstr>
      <vt:lpstr>（４）データのアップロード方法</vt:lpstr>
      <vt:lpstr>（５）その他留意事項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日本犯罪心理学会 第５８回大会</dc:title>
  <dc:creator>Maiko.Y</dc:creator>
  <cp:lastModifiedBy>t k</cp:lastModifiedBy>
  <cp:revision>38</cp:revision>
  <dcterms:created xsi:type="dcterms:W3CDTF">2020-07-26T04:33:04Z</dcterms:created>
  <dcterms:modified xsi:type="dcterms:W3CDTF">2021-08-17T10:23:57Z</dcterms:modified>
</cp:coreProperties>
</file>